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78" y="-2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5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32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3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7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6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37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5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8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1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2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63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7E48-7B72-4ACF-AD9F-D9646625E120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A317-E897-473A-994A-07CF06AEF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62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4624" y="18052"/>
            <a:ext cx="1200329" cy="9144000"/>
          </a:xfrm>
          <a:prstGeom prst="rect">
            <a:avLst/>
          </a:prstGeom>
          <a:noFill/>
          <a:effectLst>
            <a:glow rad="127000">
              <a:schemeClr val="accent1">
                <a:alpha val="50000"/>
              </a:schemeClr>
            </a:glow>
          </a:effectLst>
        </p:spPr>
        <p:txBody>
          <a:bodyPr vert="eaVert"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dist"/>
            <a:r>
              <a:rPr lang="ja-JP" altLang="en-US" sz="6600" b="1" cap="all" dirty="0">
                <a:ln w="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ＭＴＤＬＰ</a:t>
            </a:r>
            <a:endParaRPr lang="ja-JP" altLang="en-US" sz="6600" b="1" cap="all" spc="0" dirty="0">
              <a:ln w="0"/>
              <a:solidFill>
                <a:schemeClr val="accent1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8640" y="36514"/>
            <a:ext cx="6480720" cy="1172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近畿作業療法士連絡協議会主催</a:t>
            </a:r>
            <a:endParaRPr kumimoji="1"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生活行為向上マネジメント　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基礎・実践者研修会　</a:t>
            </a:r>
            <a:r>
              <a:rPr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しが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9390" y="1118500"/>
            <a:ext cx="6758609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時：平成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13:30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16:40</a:t>
            </a: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日（日）　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9:30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16:15</a:t>
            </a: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所：草津総合病院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　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おばなホール　（草津市矢橋町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1660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　師：医療法人</a:t>
            </a:r>
            <a:r>
              <a:rPr lang="ja-JP" altLang="ja-JP" sz="1400" b="1" dirty="0" smtClean="0"/>
              <a:t>友紘会</a:t>
            </a:r>
            <a:r>
              <a:rPr lang="ja-JP" altLang="en-US" sz="1400" b="1" dirty="0" smtClean="0"/>
              <a:t>　</a:t>
            </a:r>
            <a:r>
              <a:rPr lang="ja-JP" altLang="ja-JP" sz="1400" b="1" dirty="0" smtClean="0"/>
              <a:t>西大和リハビリテーション病院　北別府慎介</a:t>
            </a:r>
          </a:p>
          <a:p>
            <a:r>
              <a:rPr lang="ja-JP" altLang="en-US" sz="1400" b="1" dirty="0" smtClean="0"/>
              <a:t>　　　　　　</a:t>
            </a:r>
            <a:r>
              <a:rPr lang="ja-JP" altLang="ja-JP" sz="1400" b="1" dirty="0" smtClean="0"/>
              <a:t>（生活行為向上マネジメント指導者）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　容：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３０（概論）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14:40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16:40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（演習）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参加費：両日参加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１日のみ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　員：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会場までのアクセス：</a:t>
            </a:r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※JR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南草津駅（西口）からバスをご利用される方は、便数が限られていますので、下記のバスを利用されることをお勧めします。（南草津イオンモール線）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（草津総合病院方面）　　　　　　　　（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JR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南草津駅方面）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イオンモール草津行き　　　　　　　　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南草津駅西口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行き</a:t>
            </a:r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南草津駅西口（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　　　　　　　　　　草津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総合病院（発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概論参加　　　　　　　　　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11:50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12:05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14:42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14:57</a:t>
            </a: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演習参加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14:05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16:57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8:50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9:10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 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14:42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14:57</a:t>
            </a: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事例検討会参加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14:05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16:42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16:57</a:t>
            </a: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" name="Picture 2" descr="http://www.kusatsu-gh.or.jp/ghk/images/map/accs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908" y="3538122"/>
            <a:ext cx="2520280" cy="14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sahiro\AppData\Local\Microsoft\Windows\Temporary Internet Files\Content.IE5\CP25H408\QRco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606" y="3632248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139842" y="2411760"/>
            <a:ext cx="35820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日（日）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9:30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14:20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（演習）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時間昼休憩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14:30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16:00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（事例検討会）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12976" y="3151088"/>
            <a:ext cx="3501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　</a:t>
            </a:r>
            <a:r>
              <a:rPr lang="en-US" altLang="ja-JP" sz="1400" b="1" dirty="0">
                <a:solidFill>
                  <a:srgbClr val="FF0000"/>
                </a:solidFill>
                <a:latin typeface="+mj-ea"/>
                <a:ea typeface="+mj-ea"/>
              </a:rPr>
              <a:t>※</a:t>
            </a:r>
            <a:r>
              <a:rPr lang="ja-JP" altLang="en-US" sz="1400" b="1" dirty="0" smtClean="0">
                <a:solidFill>
                  <a:srgbClr val="FF0000"/>
                </a:solidFill>
                <a:latin typeface="+mj-ea"/>
                <a:ea typeface="+mj-ea"/>
              </a:rPr>
              <a:t>受付は各研修</a:t>
            </a:r>
            <a:r>
              <a:rPr lang="ja-JP" altLang="en-US" sz="1400" b="1" dirty="0" smtClean="0">
                <a:solidFill>
                  <a:srgbClr val="FF0000"/>
                </a:solidFill>
                <a:latin typeface="+mj-ea"/>
                <a:ea typeface="+mj-ea"/>
              </a:rPr>
              <a:t>開始</a:t>
            </a:r>
            <a:r>
              <a:rPr lang="en-US" altLang="ja-JP" sz="1400" b="1" dirty="0" smtClean="0">
                <a:solidFill>
                  <a:srgbClr val="FF0000"/>
                </a:solidFill>
                <a:latin typeface="+mj-ea"/>
                <a:ea typeface="+mj-ea"/>
              </a:rPr>
              <a:t>30</a:t>
            </a:r>
            <a:r>
              <a:rPr lang="ja-JP" altLang="en-US" sz="1400" b="1" dirty="0" smtClean="0">
                <a:solidFill>
                  <a:srgbClr val="FF0000"/>
                </a:solidFill>
                <a:latin typeface="+mj-ea"/>
                <a:ea typeface="+mj-ea"/>
              </a:rPr>
              <a:t>分前から行います</a:t>
            </a:r>
            <a:endParaRPr kumimoji="1" lang="ja-JP" altLang="en-US" sz="1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8265" y="7884368"/>
            <a:ext cx="6623632" cy="12596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参加希望（①概論、②演習、③事例検討会）</a:t>
            </a:r>
            <a:r>
              <a:rPr lang="en-US" altLang="ja-JP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参加希望の番号を記載して下さい。</a:t>
            </a:r>
            <a:endParaRPr lang="en-US" altLang="ja-JP" sz="12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例）概論のみ参加であれば①　、すべて参加であれば①、②、③　　</a:t>
            </a:r>
            <a:endParaRPr lang="en-US" altLang="ja-JP" sz="12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②所属　③氏名　④連絡先（当日連絡のつく電話番号等）⑤所属府県士会　⑥協会会員番号　⑦懇親会参加（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日目終了後）の出欠　を必ず明記のうえ、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mtdlpshiga@yahoo.co.jp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までお申込みください。申込締切は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13:00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まで。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40125" y="4909577"/>
            <a:ext cx="5129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00"/>
                </a:solidFill>
                <a:latin typeface="+mj-ea"/>
                <a:ea typeface="+mj-ea"/>
              </a:rPr>
              <a:t>注）</a:t>
            </a:r>
            <a:r>
              <a:rPr lang="ja-JP" altLang="en-US" sz="1400" b="1" dirty="0" smtClean="0">
                <a:solidFill>
                  <a:srgbClr val="FF0000"/>
                </a:solidFill>
                <a:latin typeface="+mj-ea"/>
                <a:ea typeface="+mj-ea"/>
              </a:rPr>
              <a:t>駐車場の利用も可能です。バスは混み合う可能性があります。</a:t>
            </a:r>
            <a:endParaRPr kumimoji="1" lang="ja-JP" altLang="en-US" sz="1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55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61</Words>
  <Application>Microsoft Office PowerPoint</Application>
  <PresentationFormat>画面に合わせる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masanori komuro</cp:lastModifiedBy>
  <cp:revision>26</cp:revision>
  <dcterms:created xsi:type="dcterms:W3CDTF">2015-08-11T09:40:02Z</dcterms:created>
  <dcterms:modified xsi:type="dcterms:W3CDTF">2015-09-09T03:17:21Z</dcterms:modified>
</cp:coreProperties>
</file>