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4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FE4C93-4698-4931-8524-FE620B77DB24}" type="datetimeFigureOut">
              <a:rPr kumimoji="1" lang="ja-JP" altLang="en-US" smtClean="0"/>
              <a:pPr/>
              <a:t>2015/11/6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0BC4B0A-92E9-46FD-B021-B237B2C6EB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18138682">
            <a:off x="-1490236" y="2509573"/>
            <a:ext cx="7310463" cy="1265266"/>
          </a:xfrm>
        </p:spPr>
        <p:txBody>
          <a:bodyPr/>
          <a:lstStyle/>
          <a:p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第六回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訪問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リハビリテーション実務者研修会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 rot="18122754">
            <a:off x="-105306" y="3370059"/>
            <a:ext cx="6334418" cy="605559"/>
          </a:xfrm>
        </p:spPr>
        <p:txBody>
          <a:bodyPr>
            <a:noAutofit/>
          </a:bodyPr>
          <a:lstStyle/>
          <a:p>
            <a:r>
              <a:rPr kumimoji="1" lang="ja-JP" altLang="en-US" sz="1600" dirty="0" smtClean="0"/>
              <a:t>平成</a:t>
            </a:r>
            <a:r>
              <a:rPr kumimoji="1" lang="en-US" altLang="ja-JP" sz="1600" dirty="0" smtClean="0"/>
              <a:t>28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月</a:t>
            </a:r>
            <a:r>
              <a:rPr kumimoji="1" lang="en-US" altLang="ja-JP" sz="1600" dirty="0" smtClean="0"/>
              <a:t>9</a:t>
            </a:r>
            <a:r>
              <a:rPr kumimoji="1" lang="ja-JP" altLang="en-US" sz="1600" dirty="0" smtClean="0"/>
              <a:t>日（土）～</a:t>
            </a:r>
            <a:r>
              <a:rPr kumimoji="1" lang="en-US" altLang="ja-JP" sz="1600" dirty="0" smtClean="0"/>
              <a:t>10</a:t>
            </a:r>
            <a:r>
              <a:rPr kumimoji="1" lang="ja-JP" altLang="en-US" sz="1600" dirty="0" smtClean="0"/>
              <a:t>日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近江八幡市立総合医療センター　</a:t>
            </a:r>
            <a:r>
              <a:rPr kumimoji="1" lang="ja-JP" altLang="en-US" sz="1600" dirty="0" err="1" smtClean="0"/>
              <a:t>よ</a:t>
            </a:r>
            <a:r>
              <a:rPr kumimoji="1" lang="ja-JP" altLang="en-US" sz="1600" dirty="0" smtClean="0"/>
              <a:t>しぶえホール</a:t>
            </a:r>
            <a:endParaRPr kumimoji="1" lang="ja-JP" altLang="en-US" sz="1600" dirty="0"/>
          </a:p>
        </p:txBody>
      </p:sp>
      <p:pic>
        <p:nvPicPr>
          <p:cNvPr id="1028" name="Picture 4" descr="http://pic.prepics-cdn.com/b3ff2c608fcbc/4256290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4788024"/>
            <a:ext cx="3848100" cy="4086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212976" y="5462985"/>
            <a:ext cx="208823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「活動」と「参加」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トビラ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開けてみません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か？</a:t>
            </a:r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53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33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アングル</vt:lpstr>
      <vt:lpstr>第六回　 訪問リハビリテーション実務者研修会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Ryouta2</dc:creator>
  <cp:lastModifiedBy>path02</cp:lastModifiedBy>
  <cp:revision>7</cp:revision>
  <cp:lastPrinted>2015-10-20T08:33:56Z</cp:lastPrinted>
  <dcterms:created xsi:type="dcterms:W3CDTF">2015-10-20T08:09:22Z</dcterms:created>
  <dcterms:modified xsi:type="dcterms:W3CDTF">2015-11-06T08:02:35Z</dcterms:modified>
</cp:coreProperties>
</file>