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8"/>
  </p:notesMasterIdLst>
  <p:sldIdLst>
    <p:sldId id="258" r:id="rId6"/>
    <p:sldId id="259" r:id="rId7"/>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362" y="1770"/>
      </p:cViewPr>
      <p:guideLst>
        <p:guide orient="horz" pos="3120"/>
        <p:guide pos="216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A68501C0-E348-48E5-A85D-6E6EBF42F90B}" type="datetimeFigureOut">
              <a:rPr kumimoji="1" lang="ja-JP" altLang="en-US" smtClean="0"/>
              <a:pPr/>
              <a:t>2016/2/29</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E45F28E4-4C5B-4D42-8593-70EF4913D875}" type="slidenum">
              <a:rPr kumimoji="1" lang="ja-JP" altLang="en-US" smtClean="0"/>
              <a:pPr/>
              <a:t>‹#›</a:t>
            </a:fld>
            <a:endParaRPr kumimoji="1" lang="ja-JP" altLang="en-US"/>
          </a:p>
        </p:txBody>
      </p:sp>
    </p:spTree>
    <p:extLst>
      <p:ext uri="{BB962C8B-B14F-4D97-AF65-F5344CB8AC3E}">
        <p14:creationId xmlns:p14="http://schemas.microsoft.com/office/powerpoint/2010/main" val="19430616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4"/>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2"/>
            <a:ext cx="4800600" cy="2531534"/>
          </a:xfrm>
        </p:spPr>
        <p:txBody>
          <a:bodyPr/>
          <a:lstStyle>
            <a:lvl1pPr marL="0" indent="0" algn="ctr">
              <a:buNone/>
              <a:defRPr>
                <a:solidFill>
                  <a:schemeClr val="tx1">
                    <a:tint val="75000"/>
                  </a:schemeClr>
                </a:solidFill>
              </a:defRPr>
            </a:lvl1pPr>
            <a:lvl2pPr marL="478919" indent="0" algn="ctr">
              <a:buNone/>
              <a:defRPr>
                <a:solidFill>
                  <a:schemeClr val="tx1">
                    <a:tint val="75000"/>
                  </a:schemeClr>
                </a:solidFill>
              </a:defRPr>
            </a:lvl2pPr>
            <a:lvl3pPr marL="957838" indent="0" algn="ctr">
              <a:buNone/>
              <a:defRPr>
                <a:solidFill>
                  <a:schemeClr val="tx1">
                    <a:tint val="75000"/>
                  </a:schemeClr>
                </a:solidFill>
              </a:defRPr>
            </a:lvl3pPr>
            <a:lvl4pPr marL="1436757" indent="0" algn="ctr">
              <a:buNone/>
              <a:defRPr>
                <a:solidFill>
                  <a:schemeClr val="tx1">
                    <a:tint val="75000"/>
                  </a:schemeClr>
                </a:solidFill>
              </a:defRPr>
            </a:lvl4pPr>
            <a:lvl5pPr marL="1915677" indent="0" algn="ctr">
              <a:buNone/>
              <a:defRPr>
                <a:solidFill>
                  <a:schemeClr val="tx1">
                    <a:tint val="75000"/>
                  </a:schemeClr>
                </a:solidFill>
              </a:defRPr>
            </a:lvl5pPr>
            <a:lvl6pPr marL="2394596" indent="0" algn="ctr">
              <a:buNone/>
              <a:defRPr>
                <a:solidFill>
                  <a:schemeClr val="tx1">
                    <a:tint val="75000"/>
                  </a:schemeClr>
                </a:solidFill>
              </a:defRPr>
            </a:lvl6pPr>
            <a:lvl7pPr marL="2873515" indent="0" algn="ctr">
              <a:buNone/>
              <a:defRPr>
                <a:solidFill>
                  <a:schemeClr val="tx1">
                    <a:tint val="75000"/>
                  </a:schemeClr>
                </a:solidFill>
              </a:defRPr>
            </a:lvl7pPr>
            <a:lvl8pPr marL="3352434" indent="0" algn="ctr">
              <a:buNone/>
              <a:defRPr>
                <a:solidFill>
                  <a:schemeClr val="tx1">
                    <a:tint val="75000"/>
                  </a:schemeClr>
                </a:solidFill>
              </a:defRPr>
            </a:lvl8pPr>
            <a:lvl9pPr marL="383135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 3"/>
          <p:cNvSpPr>
            <a:spLocks noGrp="1"/>
          </p:cNvSpPr>
          <p:nvPr>
            <p:ph type="dt" sz="half" idx="10"/>
          </p:nvPr>
        </p:nvSpPr>
        <p:spPr/>
        <p:txBody>
          <a:bodyPr/>
          <a:lstStyle/>
          <a:p>
            <a:fld id="{D9AFDF10-D5D0-4926-9FCE-7E9F359BE904}" type="datetimeFigureOut">
              <a:rPr lang="ja-JP" altLang="en-US" smtClean="0">
                <a:solidFill>
                  <a:prstClr val="black">
                    <a:tint val="75000"/>
                  </a:prstClr>
                </a:solidFill>
              </a:rPr>
              <a:pPr/>
              <a:t>2016/2/29</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B507430F-5BDF-4EC6-A3DB-FB5A1491D92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800681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9AFDF10-D5D0-4926-9FCE-7E9F359BE904}" type="datetimeFigureOut">
              <a:rPr lang="ja-JP" altLang="en-US" smtClean="0">
                <a:solidFill>
                  <a:prstClr val="black">
                    <a:tint val="75000"/>
                  </a:prstClr>
                </a:solidFill>
              </a:rPr>
              <a:pPr/>
              <a:t>2016/2/29</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B507430F-5BDF-4EC6-A3DB-FB5A1491D92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56115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4"/>
          </a:xfrm>
        </p:spPr>
        <p:txBody>
          <a:bodyPr vert="eaVert"/>
          <a:lstStyle/>
          <a:p>
            <a:r>
              <a:rPr kumimoji="1" lang="ja-JP" altLang="en-US" smtClean="0"/>
              <a:t>マスター タイトルの書式設定</a:t>
            </a:r>
            <a:endParaRPr kumimoji="1" lang="ja-JP" altLang="en-US"/>
          </a:p>
        </p:txBody>
      </p:sp>
      <p:sp>
        <p:nvSpPr>
          <p:cNvPr id="3" name="縦書きテキスト プレースホルダ 2"/>
          <p:cNvSpPr>
            <a:spLocks noGrp="1"/>
          </p:cNvSpPr>
          <p:nvPr>
            <p:ph type="body" orient="vert" idx="1"/>
          </p:nvPr>
        </p:nvSpPr>
        <p:spPr>
          <a:xfrm>
            <a:off x="342900" y="396701"/>
            <a:ext cx="4514850" cy="8452204"/>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9AFDF10-D5D0-4926-9FCE-7E9F359BE904}" type="datetimeFigureOut">
              <a:rPr lang="ja-JP" altLang="en-US" smtClean="0">
                <a:solidFill>
                  <a:prstClr val="black">
                    <a:tint val="75000"/>
                  </a:prstClr>
                </a:solidFill>
              </a:rPr>
              <a:pPr/>
              <a:t>2016/2/29</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B507430F-5BDF-4EC6-A3DB-FB5A1491D92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321787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9AFDF10-D5D0-4926-9FCE-7E9F359BE904}" type="datetimeFigureOut">
              <a:rPr lang="ja-JP" altLang="en-US" smtClean="0">
                <a:solidFill>
                  <a:prstClr val="black">
                    <a:tint val="75000"/>
                  </a:prstClr>
                </a:solidFill>
              </a:rPr>
              <a:pPr/>
              <a:t>2016/2/29</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B507430F-5BDF-4EC6-A3DB-FB5A1491D92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6189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 2"/>
          <p:cNvSpPr>
            <a:spLocks noGrp="1"/>
          </p:cNvSpPr>
          <p:nvPr>
            <p:ph type="body" idx="1"/>
          </p:nvPr>
        </p:nvSpPr>
        <p:spPr>
          <a:xfrm>
            <a:off x="541735" y="4198586"/>
            <a:ext cx="5829300" cy="2166938"/>
          </a:xfrm>
        </p:spPr>
        <p:txBody>
          <a:bodyPr anchor="b"/>
          <a:lstStyle>
            <a:lvl1pPr marL="0" indent="0">
              <a:buNone/>
              <a:defRPr sz="2100">
                <a:solidFill>
                  <a:schemeClr val="tx1">
                    <a:tint val="75000"/>
                  </a:schemeClr>
                </a:solidFill>
              </a:defRPr>
            </a:lvl1pPr>
            <a:lvl2pPr marL="478919" indent="0">
              <a:buNone/>
              <a:defRPr sz="1900">
                <a:solidFill>
                  <a:schemeClr val="tx1">
                    <a:tint val="75000"/>
                  </a:schemeClr>
                </a:solidFill>
              </a:defRPr>
            </a:lvl2pPr>
            <a:lvl3pPr marL="957838" indent="0">
              <a:buNone/>
              <a:defRPr sz="1700">
                <a:solidFill>
                  <a:schemeClr val="tx1">
                    <a:tint val="75000"/>
                  </a:schemeClr>
                </a:solidFill>
              </a:defRPr>
            </a:lvl3pPr>
            <a:lvl4pPr marL="1436757" indent="0">
              <a:buNone/>
              <a:defRPr sz="1500">
                <a:solidFill>
                  <a:schemeClr val="tx1">
                    <a:tint val="75000"/>
                  </a:schemeClr>
                </a:solidFill>
              </a:defRPr>
            </a:lvl4pPr>
            <a:lvl5pPr marL="1915677" indent="0">
              <a:buNone/>
              <a:defRPr sz="1500">
                <a:solidFill>
                  <a:schemeClr val="tx1">
                    <a:tint val="75000"/>
                  </a:schemeClr>
                </a:solidFill>
              </a:defRPr>
            </a:lvl5pPr>
            <a:lvl6pPr marL="2394596" indent="0">
              <a:buNone/>
              <a:defRPr sz="1500">
                <a:solidFill>
                  <a:schemeClr val="tx1">
                    <a:tint val="75000"/>
                  </a:schemeClr>
                </a:solidFill>
              </a:defRPr>
            </a:lvl6pPr>
            <a:lvl7pPr marL="2873515" indent="0">
              <a:buNone/>
              <a:defRPr sz="1500">
                <a:solidFill>
                  <a:schemeClr val="tx1">
                    <a:tint val="75000"/>
                  </a:schemeClr>
                </a:solidFill>
              </a:defRPr>
            </a:lvl7pPr>
            <a:lvl8pPr marL="3352434" indent="0">
              <a:buNone/>
              <a:defRPr sz="1500">
                <a:solidFill>
                  <a:schemeClr val="tx1">
                    <a:tint val="75000"/>
                  </a:schemeClr>
                </a:solidFill>
              </a:defRPr>
            </a:lvl8pPr>
            <a:lvl9pPr marL="3831353"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 3"/>
          <p:cNvSpPr>
            <a:spLocks noGrp="1"/>
          </p:cNvSpPr>
          <p:nvPr>
            <p:ph type="dt" sz="half" idx="10"/>
          </p:nvPr>
        </p:nvSpPr>
        <p:spPr/>
        <p:txBody>
          <a:bodyPr/>
          <a:lstStyle/>
          <a:p>
            <a:fld id="{D9AFDF10-D5D0-4926-9FCE-7E9F359BE904}" type="datetimeFigureOut">
              <a:rPr lang="ja-JP" altLang="en-US" smtClean="0">
                <a:solidFill>
                  <a:prstClr val="black">
                    <a:tint val="75000"/>
                  </a:prstClr>
                </a:solidFill>
              </a:rPr>
              <a:pPr/>
              <a:t>2016/2/29</a:t>
            </a:fld>
            <a:endParaRPr lang="ja-JP" altLang="en-US" dirty="0">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B507430F-5BDF-4EC6-A3DB-FB5A1491D92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425070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sz="half" idx="1"/>
          </p:nvPr>
        </p:nvSpPr>
        <p:spPr>
          <a:xfrm>
            <a:off x="342900" y="2311400"/>
            <a:ext cx="3028950" cy="6537502"/>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3486150" y="2311400"/>
            <a:ext cx="3028950" cy="6537502"/>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9AFDF10-D5D0-4926-9FCE-7E9F359BE904}" type="datetimeFigureOut">
              <a:rPr lang="ja-JP" altLang="en-US" smtClean="0">
                <a:solidFill>
                  <a:prstClr val="black">
                    <a:tint val="75000"/>
                  </a:prstClr>
                </a:solidFill>
              </a:rPr>
              <a:pPr/>
              <a:t>2016/2/29</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B507430F-5BDF-4EC6-A3DB-FB5A1491D92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913217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 2"/>
          <p:cNvSpPr>
            <a:spLocks noGrp="1"/>
          </p:cNvSpPr>
          <p:nvPr>
            <p:ph type="body" idx="1"/>
          </p:nvPr>
        </p:nvSpPr>
        <p:spPr>
          <a:xfrm>
            <a:off x="342900" y="2217386"/>
            <a:ext cx="3030141" cy="924100"/>
          </a:xfrm>
        </p:spPr>
        <p:txBody>
          <a:bodyPr anchor="b"/>
          <a:lstStyle>
            <a:lvl1pPr marL="0" indent="0">
              <a:buNone/>
              <a:defRPr sz="2500" b="1"/>
            </a:lvl1pPr>
            <a:lvl2pPr marL="478919" indent="0">
              <a:buNone/>
              <a:defRPr sz="2100" b="1"/>
            </a:lvl2pPr>
            <a:lvl3pPr marL="957838" indent="0">
              <a:buNone/>
              <a:defRPr sz="1900" b="1"/>
            </a:lvl3pPr>
            <a:lvl4pPr marL="1436757" indent="0">
              <a:buNone/>
              <a:defRPr sz="1700" b="1"/>
            </a:lvl4pPr>
            <a:lvl5pPr marL="1915677" indent="0">
              <a:buNone/>
              <a:defRPr sz="1700" b="1"/>
            </a:lvl5pPr>
            <a:lvl6pPr marL="2394596" indent="0">
              <a:buNone/>
              <a:defRPr sz="1700" b="1"/>
            </a:lvl6pPr>
            <a:lvl7pPr marL="2873515" indent="0">
              <a:buNone/>
              <a:defRPr sz="1700" b="1"/>
            </a:lvl7pPr>
            <a:lvl8pPr marL="3352434" indent="0">
              <a:buNone/>
              <a:defRPr sz="1700" b="1"/>
            </a:lvl8pPr>
            <a:lvl9pPr marL="3831353" indent="0">
              <a:buNone/>
              <a:defRPr sz="1700" b="1"/>
            </a:lvl9pPr>
          </a:lstStyle>
          <a:p>
            <a:pPr lvl="0"/>
            <a:r>
              <a:rPr kumimoji="1" lang="ja-JP" altLang="en-US" smtClean="0"/>
              <a:t>マスター テキストの書式設定</a:t>
            </a:r>
          </a:p>
        </p:txBody>
      </p:sp>
      <p:sp>
        <p:nvSpPr>
          <p:cNvPr id="4" name="コンテンツ プレースホルダ 3"/>
          <p:cNvSpPr>
            <a:spLocks noGrp="1"/>
          </p:cNvSpPr>
          <p:nvPr>
            <p:ph sz="half" idx="2"/>
          </p:nvPr>
        </p:nvSpPr>
        <p:spPr>
          <a:xfrm>
            <a:off x="342900" y="3141487"/>
            <a:ext cx="3030141" cy="57074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70" y="2217386"/>
            <a:ext cx="3031331" cy="924100"/>
          </a:xfrm>
        </p:spPr>
        <p:txBody>
          <a:bodyPr anchor="b"/>
          <a:lstStyle>
            <a:lvl1pPr marL="0" indent="0">
              <a:buNone/>
              <a:defRPr sz="2500" b="1"/>
            </a:lvl1pPr>
            <a:lvl2pPr marL="478919" indent="0">
              <a:buNone/>
              <a:defRPr sz="2100" b="1"/>
            </a:lvl2pPr>
            <a:lvl3pPr marL="957838" indent="0">
              <a:buNone/>
              <a:defRPr sz="1900" b="1"/>
            </a:lvl3pPr>
            <a:lvl4pPr marL="1436757" indent="0">
              <a:buNone/>
              <a:defRPr sz="1700" b="1"/>
            </a:lvl4pPr>
            <a:lvl5pPr marL="1915677" indent="0">
              <a:buNone/>
              <a:defRPr sz="1700" b="1"/>
            </a:lvl5pPr>
            <a:lvl6pPr marL="2394596" indent="0">
              <a:buNone/>
              <a:defRPr sz="1700" b="1"/>
            </a:lvl6pPr>
            <a:lvl7pPr marL="2873515" indent="0">
              <a:buNone/>
              <a:defRPr sz="1700" b="1"/>
            </a:lvl7pPr>
            <a:lvl8pPr marL="3352434" indent="0">
              <a:buNone/>
              <a:defRPr sz="1700" b="1"/>
            </a:lvl8pPr>
            <a:lvl9pPr marL="3831353" indent="0">
              <a:buNone/>
              <a:defRPr sz="1700" b="1"/>
            </a:lvl9pPr>
          </a:lstStyle>
          <a:p>
            <a:pPr lvl="0"/>
            <a:r>
              <a:rPr kumimoji="1" lang="ja-JP" altLang="en-US" smtClean="0"/>
              <a:t>マスター テキストの書式設定</a:t>
            </a:r>
          </a:p>
        </p:txBody>
      </p:sp>
      <p:sp>
        <p:nvSpPr>
          <p:cNvPr id="6" name="コンテンツ プレースホルダ 5"/>
          <p:cNvSpPr>
            <a:spLocks noGrp="1"/>
          </p:cNvSpPr>
          <p:nvPr>
            <p:ph sz="quarter" idx="4"/>
          </p:nvPr>
        </p:nvSpPr>
        <p:spPr>
          <a:xfrm>
            <a:off x="3483770" y="3141487"/>
            <a:ext cx="3031331" cy="57074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9AFDF10-D5D0-4926-9FCE-7E9F359BE904}" type="datetimeFigureOut">
              <a:rPr lang="ja-JP" altLang="en-US" smtClean="0">
                <a:solidFill>
                  <a:prstClr val="black">
                    <a:tint val="75000"/>
                  </a:prstClr>
                </a:solidFill>
              </a:rPr>
              <a:pPr/>
              <a:t>2016/2/29</a:t>
            </a:fld>
            <a:endParaRPr lang="ja-JP" altLang="en-US" dirty="0">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B507430F-5BDF-4EC6-A3DB-FB5A1491D92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51972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 2"/>
          <p:cNvSpPr>
            <a:spLocks noGrp="1"/>
          </p:cNvSpPr>
          <p:nvPr>
            <p:ph type="dt" sz="half" idx="10"/>
          </p:nvPr>
        </p:nvSpPr>
        <p:spPr/>
        <p:txBody>
          <a:bodyPr/>
          <a:lstStyle/>
          <a:p>
            <a:fld id="{D9AFDF10-D5D0-4926-9FCE-7E9F359BE904}" type="datetimeFigureOut">
              <a:rPr lang="ja-JP" altLang="en-US" smtClean="0">
                <a:solidFill>
                  <a:prstClr val="black">
                    <a:tint val="75000"/>
                  </a:prstClr>
                </a:solidFill>
              </a:rPr>
              <a:pPr/>
              <a:t>2016/2/29</a:t>
            </a:fld>
            <a:endParaRPr lang="ja-JP" altLang="en-US" dirty="0">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B507430F-5BDF-4EC6-A3DB-FB5A1491D92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534982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9AFDF10-D5D0-4926-9FCE-7E9F359BE904}" type="datetimeFigureOut">
              <a:rPr lang="ja-JP" altLang="en-US" smtClean="0">
                <a:solidFill>
                  <a:prstClr val="black">
                    <a:tint val="75000"/>
                  </a:prstClr>
                </a:solidFill>
              </a:rPr>
              <a:pPr/>
              <a:t>2016/2/29</a:t>
            </a:fld>
            <a:endParaRPr lang="ja-JP" altLang="en-US" dirty="0">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B507430F-5BDF-4EC6-A3DB-FB5A1491D92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3530704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4" cy="1678516"/>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 2"/>
          <p:cNvSpPr>
            <a:spLocks noGrp="1"/>
          </p:cNvSpPr>
          <p:nvPr>
            <p:ph idx="1"/>
          </p:nvPr>
        </p:nvSpPr>
        <p:spPr>
          <a:xfrm>
            <a:off x="2681288" y="394407"/>
            <a:ext cx="3833812" cy="8454496"/>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2072923"/>
            <a:ext cx="2256234" cy="6775980"/>
          </a:xfrm>
        </p:spPr>
        <p:txBody>
          <a:bodyPr/>
          <a:lstStyle>
            <a:lvl1pPr marL="0" indent="0">
              <a:buNone/>
              <a:defRPr sz="1500"/>
            </a:lvl1pPr>
            <a:lvl2pPr marL="478919" indent="0">
              <a:buNone/>
              <a:defRPr sz="1300"/>
            </a:lvl2pPr>
            <a:lvl3pPr marL="957838" indent="0">
              <a:buNone/>
              <a:defRPr sz="1000"/>
            </a:lvl3pPr>
            <a:lvl4pPr marL="1436757" indent="0">
              <a:buNone/>
              <a:defRPr sz="900"/>
            </a:lvl4pPr>
            <a:lvl5pPr marL="1915677" indent="0">
              <a:buNone/>
              <a:defRPr sz="900"/>
            </a:lvl5pPr>
            <a:lvl6pPr marL="2394596" indent="0">
              <a:buNone/>
              <a:defRPr sz="900"/>
            </a:lvl6pPr>
            <a:lvl7pPr marL="2873515" indent="0">
              <a:buNone/>
              <a:defRPr sz="900"/>
            </a:lvl7pPr>
            <a:lvl8pPr marL="3352434" indent="0">
              <a:buNone/>
              <a:defRPr sz="900"/>
            </a:lvl8pPr>
            <a:lvl9pPr marL="3831353" indent="0">
              <a:buNone/>
              <a:defRPr sz="900"/>
            </a:lvl9pPr>
          </a:lstStyle>
          <a:p>
            <a:pPr lvl="0"/>
            <a:r>
              <a:rPr kumimoji="1" lang="ja-JP" altLang="en-US" smtClean="0"/>
              <a:t>マスター テキストの書式設定</a:t>
            </a:r>
          </a:p>
        </p:txBody>
      </p:sp>
      <p:sp>
        <p:nvSpPr>
          <p:cNvPr id="5" name="日付プレースホルダ 4"/>
          <p:cNvSpPr>
            <a:spLocks noGrp="1"/>
          </p:cNvSpPr>
          <p:nvPr>
            <p:ph type="dt" sz="half" idx="10"/>
          </p:nvPr>
        </p:nvSpPr>
        <p:spPr/>
        <p:txBody>
          <a:bodyPr/>
          <a:lstStyle/>
          <a:p>
            <a:fld id="{D9AFDF10-D5D0-4926-9FCE-7E9F359BE904}" type="datetimeFigureOut">
              <a:rPr lang="ja-JP" altLang="en-US" smtClean="0">
                <a:solidFill>
                  <a:prstClr val="black">
                    <a:tint val="75000"/>
                  </a:prstClr>
                </a:solidFill>
              </a:rPr>
              <a:pPr/>
              <a:t>2016/2/29</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B507430F-5BDF-4EC6-A3DB-FB5A1491D92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887805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400"/>
            </a:lvl1pPr>
            <a:lvl2pPr marL="478919" indent="0">
              <a:buNone/>
              <a:defRPr sz="2900"/>
            </a:lvl2pPr>
            <a:lvl3pPr marL="957838" indent="0">
              <a:buNone/>
              <a:defRPr sz="2500"/>
            </a:lvl3pPr>
            <a:lvl4pPr marL="1436757" indent="0">
              <a:buNone/>
              <a:defRPr sz="2100"/>
            </a:lvl4pPr>
            <a:lvl5pPr marL="1915677" indent="0">
              <a:buNone/>
              <a:defRPr sz="2100"/>
            </a:lvl5pPr>
            <a:lvl6pPr marL="2394596" indent="0">
              <a:buNone/>
              <a:defRPr sz="2100"/>
            </a:lvl6pPr>
            <a:lvl7pPr marL="2873515" indent="0">
              <a:buNone/>
              <a:defRPr sz="2100"/>
            </a:lvl7pPr>
            <a:lvl8pPr marL="3352434" indent="0">
              <a:buNone/>
              <a:defRPr sz="2100"/>
            </a:lvl8pPr>
            <a:lvl9pPr marL="3831353" indent="0">
              <a:buNone/>
              <a:defRPr sz="2100"/>
            </a:lvl9pPr>
          </a:lstStyle>
          <a:p>
            <a:r>
              <a:rPr kumimoji="1" lang="ja-JP" altLang="en-US" smtClean="0"/>
              <a:t>アイコンをクリックして図を追加</a:t>
            </a:r>
            <a:endParaRPr kumimoji="1" lang="ja-JP" altLang="en-US" dirty="0"/>
          </a:p>
        </p:txBody>
      </p:sp>
      <p:sp>
        <p:nvSpPr>
          <p:cNvPr id="4" name="テキスト プレースホルダ 3"/>
          <p:cNvSpPr>
            <a:spLocks noGrp="1"/>
          </p:cNvSpPr>
          <p:nvPr>
            <p:ph type="body" sz="half" idx="2"/>
          </p:nvPr>
        </p:nvSpPr>
        <p:spPr>
          <a:xfrm>
            <a:off x="1344216" y="7752822"/>
            <a:ext cx="4114800" cy="1162579"/>
          </a:xfrm>
        </p:spPr>
        <p:txBody>
          <a:bodyPr/>
          <a:lstStyle>
            <a:lvl1pPr marL="0" indent="0">
              <a:buNone/>
              <a:defRPr sz="1500"/>
            </a:lvl1pPr>
            <a:lvl2pPr marL="478919" indent="0">
              <a:buNone/>
              <a:defRPr sz="1300"/>
            </a:lvl2pPr>
            <a:lvl3pPr marL="957838" indent="0">
              <a:buNone/>
              <a:defRPr sz="1000"/>
            </a:lvl3pPr>
            <a:lvl4pPr marL="1436757" indent="0">
              <a:buNone/>
              <a:defRPr sz="900"/>
            </a:lvl4pPr>
            <a:lvl5pPr marL="1915677" indent="0">
              <a:buNone/>
              <a:defRPr sz="900"/>
            </a:lvl5pPr>
            <a:lvl6pPr marL="2394596" indent="0">
              <a:buNone/>
              <a:defRPr sz="900"/>
            </a:lvl6pPr>
            <a:lvl7pPr marL="2873515" indent="0">
              <a:buNone/>
              <a:defRPr sz="900"/>
            </a:lvl7pPr>
            <a:lvl8pPr marL="3352434" indent="0">
              <a:buNone/>
              <a:defRPr sz="900"/>
            </a:lvl8pPr>
            <a:lvl9pPr marL="3831353" indent="0">
              <a:buNone/>
              <a:defRPr sz="900"/>
            </a:lvl9pPr>
          </a:lstStyle>
          <a:p>
            <a:pPr lvl="0"/>
            <a:r>
              <a:rPr kumimoji="1" lang="ja-JP" altLang="en-US" smtClean="0"/>
              <a:t>マスター テキストの書式設定</a:t>
            </a:r>
          </a:p>
        </p:txBody>
      </p:sp>
      <p:sp>
        <p:nvSpPr>
          <p:cNvPr id="5" name="日付プレースホルダ 4"/>
          <p:cNvSpPr>
            <a:spLocks noGrp="1"/>
          </p:cNvSpPr>
          <p:nvPr>
            <p:ph type="dt" sz="half" idx="10"/>
          </p:nvPr>
        </p:nvSpPr>
        <p:spPr/>
        <p:txBody>
          <a:bodyPr/>
          <a:lstStyle/>
          <a:p>
            <a:fld id="{D9AFDF10-D5D0-4926-9FCE-7E9F359BE904}" type="datetimeFigureOut">
              <a:rPr lang="ja-JP" altLang="en-US" smtClean="0">
                <a:solidFill>
                  <a:prstClr val="black">
                    <a:tint val="75000"/>
                  </a:prstClr>
                </a:solidFill>
              </a:rPr>
              <a:pPr/>
              <a:t>2016/2/29</a:t>
            </a:fld>
            <a:endParaRPr lang="ja-JP" altLang="en-US" dirty="0">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B507430F-5BDF-4EC6-A3DB-FB5A1491D920}"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95867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700"/>
            <a:ext cx="6172200" cy="1651001"/>
          </a:xfrm>
          <a:prstGeom prst="rect">
            <a:avLst/>
          </a:prstGeom>
        </p:spPr>
        <p:txBody>
          <a:bodyPr vert="horz" lIns="95784" tIns="47892" rIns="95784" bIns="47892"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0"/>
            <a:ext cx="6172200" cy="6537502"/>
          </a:xfrm>
          <a:prstGeom prst="rect">
            <a:avLst/>
          </a:prstGeom>
        </p:spPr>
        <p:txBody>
          <a:bodyPr vert="horz" lIns="95784" tIns="47892" rIns="95784" bIns="47892"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7"/>
            <a:ext cx="1600200" cy="527402"/>
          </a:xfrm>
          <a:prstGeom prst="rect">
            <a:avLst/>
          </a:prstGeom>
        </p:spPr>
        <p:txBody>
          <a:bodyPr vert="horz" lIns="95784" tIns="47892" rIns="95784" bIns="47892" rtlCol="0" anchor="ctr"/>
          <a:lstStyle>
            <a:lvl1pPr algn="l">
              <a:defRPr sz="1300">
                <a:solidFill>
                  <a:schemeClr val="tx1">
                    <a:tint val="75000"/>
                  </a:schemeClr>
                </a:solidFill>
              </a:defRPr>
            </a:lvl1pPr>
          </a:lstStyle>
          <a:p>
            <a:pPr defTabSz="957838"/>
            <a:fld id="{D9AFDF10-D5D0-4926-9FCE-7E9F359BE904}" type="datetimeFigureOut">
              <a:rPr lang="ja-JP" altLang="en-US" smtClean="0">
                <a:solidFill>
                  <a:prstClr val="black">
                    <a:tint val="75000"/>
                  </a:prstClr>
                </a:solidFill>
              </a:rPr>
              <a:pPr defTabSz="957838"/>
              <a:t>2016/2/29</a:t>
            </a:fld>
            <a:endParaRPr lang="ja-JP" altLang="en-US" dirty="0">
              <a:solidFill>
                <a:prstClr val="black">
                  <a:tint val="75000"/>
                </a:prstClr>
              </a:solidFill>
            </a:endParaRPr>
          </a:p>
        </p:txBody>
      </p:sp>
      <p:sp>
        <p:nvSpPr>
          <p:cNvPr id="5" name="フッター プレースホルダ 4"/>
          <p:cNvSpPr>
            <a:spLocks noGrp="1"/>
          </p:cNvSpPr>
          <p:nvPr>
            <p:ph type="ftr" sz="quarter" idx="3"/>
          </p:nvPr>
        </p:nvSpPr>
        <p:spPr>
          <a:xfrm>
            <a:off x="2343150" y="9181397"/>
            <a:ext cx="2171700" cy="527402"/>
          </a:xfrm>
          <a:prstGeom prst="rect">
            <a:avLst/>
          </a:prstGeom>
        </p:spPr>
        <p:txBody>
          <a:bodyPr vert="horz" lIns="95784" tIns="47892" rIns="95784" bIns="47892" rtlCol="0" anchor="ctr"/>
          <a:lstStyle>
            <a:lvl1pPr algn="ctr">
              <a:defRPr sz="1300">
                <a:solidFill>
                  <a:schemeClr val="tx1">
                    <a:tint val="75000"/>
                  </a:schemeClr>
                </a:solidFill>
              </a:defRPr>
            </a:lvl1pPr>
          </a:lstStyle>
          <a:p>
            <a:pPr defTabSz="957838"/>
            <a:endParaRPr lang="ja-JP" altLang="en-US" dirty="0">
              <a:solidFill>
                <a:prstClr val="black">
                  <a:tint val="75000"/>
                </a:prstClr>
              </a:solidFill>
            </a:endParaRPr>
          </a:p>
        </p:txBody>
      </p:sp>
      <p:sp>
        <p:nvSpPr>
          <p:cNvPr id="6" name="スライド番号プレースホルダ 5"/>
          <p:cNvSpPr>
            <a:spLocks noGrp="1"/>
          </p:cNvSpPr>
          <p:nvPr>
            <p:ph type="sldNum" sz="quarter" idx="4"/>
          </p:nvPr>
        </p:nvSpPr>
        <p:spPr>
          <a:xfrm>
            <a:off x="4914900" y="9181397"/>
            <a:ext cx="1600200" cy="527402"/>
          </a:xfrm>
          <a:prstGeom prst="rect">
            <a:avLst/>
          </a:prstGeom>
        </p:spPr>
        <p:txBody>
          <a:bodyPr vert="horz" lIns="95784" tIns="47892" rIns="95784" bIns="47892" rtlCol="0" anchor="ctr"/>
          <a:lstStyle>
            <a:lvl1pPr algn="r">
              <a:defRPr sz="1300">
                <a:solidFill>
                  <a:schemeClr val="tx1">
                    <a:tint val="75000"/>
                  </a:schemeClr>
                </a:solidFill>
              </a:defRPr>
            </a:lvl1pPr>
          </a:lstStyle>
          <a:p>
            <a:pPr defTabSz="957838"/>
            <a:fld id="{B507430F-5BDF-4EC6-A3DB-FB5A1491D920}" type="slidenum">
              <a:rPr lang="ja-JP" altLang="en-US" smtClean="0">
                <a:solidFill>
                  <a:prstClr val="black">
                    <a:tint val="75000"/>
                  </a:prstClr>
                </a:solidFill>
              </a:rPr>
              <a:pPr defTabSz="957838"/>
              <a:t>‹#›</a:t>
            </a:fld>
            <a:endParaRPr lang="ja-JP" altLang="en-US" dirty="0">
              <a:solidFill>
                <a:prstClr val="black">
                  <a:tint val="75000"/>
                </a:prstClr>
              </a:solidFill>
            </a:endParaRPr>
          </a:p>
        </p:txBody>
      </p:sp>
    </p:spTree>
    <p:extLst>
      <p:ext uri="{BB962C8B-B14F-4D97-AF65-F5344CB8AC3E}">
        <p14:creationId xmlns:p14="http://schemas.microsoft.com/office/powerpoint/2010/main" val="455759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57838" rtl="0" eaLnBrk="1" latinLnBrk="0" hangingPunct="1">
        <a:spcBef>
          <a:spcPct val="0"/>
        </a:spcBef>
        <a:buNone/>
        <a:defRPr kumimoji="1" sz="4600" kern="1200">
          <a:solidFill>
            <a:schemeClr val="tx1"/>
          </a:solidFill>
          <a:latin typeface="+mj-lt"/>
          <a:ea typeface="+mj-ea"/>
          <a:cs typeface="+mj-cs"/>
        </a:defRPr>
      </a:lvl1pPr>
    </p:titleStyle>
    <p:bodyStyle>
      <a:lvl1pPr marL="359189" indent="-359189" algn="l" defTabSz="957838" rtl="0" eaLnBrk="1" latinLnBrk="0" hangingPunct="1">
        <a:spcBef>
          <a:spcPct val="20000"/>
        </a:spcBef>
        <a:buFont typeface="Arial" pitchFamily="34" charset="0"/>
        <a:buChar char="•"/>
        <a:defRPr kumimoji="1" sz="3400" kern="1200">
          <a:solidFill>
            <a:schemeClr val="tx1"/>
          </a:solidFill>
          <a:latin typeface="+mn-lt"/>
          <a:ea typeface="+mn-ea"/>
          <a:cs typeface="+mn-cs"/>
        </a:defRPr>
      </a:lvl1pPr>
      <a:lvl2pPr marL="778244" indent="-299324" algn="l" defTabSz="957838" rtl="0" eaLnBrk="1" latinLnBrk="0" hangingPunct="1">
        <a:spcBef>
          <a:spcPct val="20000"/>
        </a:spcBef>
        <a:buFont typeface="Arial" pitchFamily="34" charset="0"/>
        <a:buChar char="–"/>
        <a:defRPr kumimoji="1" sz="2900" kern="1200">
          <a:solidFill>
            <a:schemeClr val="tx1"/>
          </a:solidFill>
          <a:latin typeface="+mn-lt"/>
          <a:ea typeface="+mn-ea"/>
          <a:cs typeface="+mn-cs"/>
        </a:defRPr>
      </a:lvl2pPr>
      <a:lvl3pPr marL="1197298" indent="-239460" algn="l" defTabSz="957838" rtl="0" eaLnBrk="1" latinLnBrk="0" hangingPunct="1">
        <a:spcBef>
          <a:spcPct val="20000"/>
        </a:spcBef>
        <a:buFont typeface="Arial" pitchFamily="34" charset="0"/>
        <a:buChar char="•"/>
        <a:defRPr kumimoji="1" sz="2500" kern="1200">
          <a:solidFill>
            <a:schemeClr val="tx1"/>
          </a:solidFill>
          <a:latin typeface="+mn-lt"/>
          <a:ea typeface="+mn-ea"/>
          <a:cs typeface="+mn-cs"/>
        </a:defRPr>
      </a:lvl3pPr>
      <a:lvl4pPr marL="1676217" indent="-239460" algn="l" defTabSz="957838" rtl="0" eaLnBrk="1" latinLnBrk="0" hangingPunct="1">
        <a:spcBef>
          <a:spcPct val="20000"/>
        </a:spcBef>
        <a:buFont typeface="Arial" pitchFamily="34" charset="0"/>
        <a:buChar char="–"/>
        <a:defRPr kumimoji="1" sz="2100" kern="1200">
          <a:solidFill>
            <a:schemeClr val="tx1"/>
          </a:solidFill>
          <a:latin typeface="+mn-lt"/>
          <a:ea typeface="+mn-ea"/>
          <a:cs typeface="+mn-cs"/>
        </a:defRPr>
      </a:lvl4pPr>
      <a:lvl5pPr marL="2155136" indent="-239460" algn="l" defTabSz="957838" rtl="0" eaLnBrk="1" latinLnBrk="0" hangingPunct="1">
        <a:spcBef>
          <a:spcPct val="20000"/>
        </a:spcBef>
        <a:buFont typeface="Arial" pitchFamily="34" charset="0"/>
        <a:buChar char="»"/>
        <a:defRPr kumimoji="1" sz="2100" kern="1200">
          <a:solidFill>
            <a:schemeClr val="tx1"/>
          </a:solidFill>
          <a:latin typeface="+mn-lt"/>
          <a:ea typeface="+mn-ea"/>
          <a:cs typeface="+mn-cs"/>
        </a:defRPr>
      </a:lvl5pPr>
      <a:lvl6pPr marL="2634055" indent="-239460" algn="l" defTabSz="957838"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12975" indent="-239460" algn="l" defTabSz="957838"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91894" indent="-239460" algn="l" defTabSz="957838"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70813" indent="-239460" algn="l" defTabSz="957838"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57838" rtl="0" eaLnBrk="1" latinLnBrk="0" hangingPunct="1">
        <a:defRPr kumimoji="1" sz="1900" kern="1200">
          <a:solidFill>
            <a:schemeClr val="tx1"/>
          </a:solidFill>
          <a:latin typeface="+mn-lt"/>
          <a:ea typeface="+mn-ea"/>
          <a:cs typeface="+mn-cs"/>
        </a:defRPr>
      </a:lvl1pPr>
      <a:lvl2pPr marL="478919" algn="l" defTabSz="957838" rtl="0" eaLnBrk="1" latinLnBrk="0" hangingPunct="1">
        <a:defRPr kumimoji="1" sz="1900" kern="1200">
          <a:solidFill>
            <a:schemeClr val="tx1"/>
          </a:solidFill>
          <a:latin typeface="+mn-lt"/>
          <a:ea typeface="+mn-ea"/>
          <a:cs typeface="+mn-cs"/>
        </a:defRPr>
      </a:lvl2pPr>
      <a:lvl3pPr marL="957838" algn="l" defTabSz="957838" rtl="0" eaLnBrk="1" latinLnBrk="0" hangingPunct="1">
        <a:defRPr kumimoji="1" sz="1900" kern="1200">
          <a:solidFill>
            <a:schemeClr val="tx1"/>
          </a:solidFill>
          <a:latin typeface="+mn-lt"/>
          <a:ea typeface="+mn-ea"/>
          <a:cs typeface="+mn-cs"/>
        </a:defRPr>
      </a:lvl3pPr>
      <a:lvl4pPr marL="1436757" algn="l" defTabSz="957838" rtl="0" eaLnBrk="1" latinLnBrk="0" hangingPunct="1">
        <a:defRPr kumimoji="1" sz="1900" kern="1200">
          <a:solidFill>
            <a:schemeClr val="tx1"/>
          </a:solidFill>
          <a:latin typeface="+mn-lt"/>
          <a:ea typeface="+mn-ea"/>
          <a:cs typeface="+mn-cs"/>
        </a:defRPr>
      </a:lvl4pPr>
      <a:lvl5pPr marL="1915677" algn="l" defTabSz="957838" rtl="0" eaLnBrk="1" latinLnBrk="0" hangingPunct="1">
        <a:defRPr kumimoji="1" sz="1900" kern="1200">
          <a:solidFill>
            <a:schemeClr val="tx1"/>
          </a:solidFill>
          <a:latin typeface="+mn-lt"/>
          <a:ea typeface="+mn-ea"/>
          <a:cs typeface="+mn-cs"/>
        </a:defRPr>
      </a:lvl5pPr>
      <a:lvl6pPr marL="2394596" algn="l" defTabSz="957838" rtl="0" eaLnBrk="1" latinLnBrk="0" hangingPunct="1">
        <a:defRPr kumimoji="1" sz="1900" kern="1200">
          <a:solidFill>
            <a:schemeClr val="tx1"/>
          </a:solidFill>
          <a:latin typeface="+mn-lt"/>
          <a:ea typeface="+mn-ea"/>
          <a:cs typeface="+mn-cs"/>
        </a:defRPr>
      </a:lvl6pPr>
      <a:lvl7pPr marL="2873515" algn="l" defTabSz="957838" rtl="0" eaLnBrk="1" latinLnBrk="0" hangingPunct="1">
        <a:defRPr kumimoji="1" sz="1900" kern="1200">
          <a:solidFill>
            <a:schemeClr val="tx1"/>
          </a:solidFill>
          <a:latin typeface="+mn-lt"/>
          <a:ea typeface="+mn-ea"/>
          <a:cs typeface="+mn-cs"/>
        </a:defRPr>
      </a:lvl7pPr>
      <a:lvl8pPr marL="3352434" algn="l" defTabSz="957838" rtl="0" eaLnBrk="1" latinLnBrk="0" hangingPunct="1">
        <a:defRPr kumimoji="1" sz="1900" kern="1200">
          <a:solidFill>
            <a:schemeClr val="tx1"/>
          </a:solidFill>
          <a:latin typeface="+mn-lt"/>
          <a:ea typeface="+mn-ea"/>
          <a:cs typeface="+mn-cs"/>
        </a:defRPr>
      </a:lvl8pPr>
      <a:lvl9pPr marL="3831353" algn="l" defTabSz="95783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0"/>
            <a:ext cx="6858000" cy="9906000"/>
          </a:xfrm>
          <a:prstGeom prst="rect">
            <a:avLst/>
          </a:prstGeom>
          <a:blipFill dpi="0" rotWithShape="1">
            <a:blip r:embed="rId2">
              <a:alphaModFix amt="50000"/>
              <a:duotone>
                <a:prstClr val="black"/>
                <a:schemeClr val="accent3">
                  <a:tint val="45000"/>
                  <a:satMod val="400000"/>
                </a:schemeClr>
              </a:duotone>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83969" tIns="41985" rIns="83969" bIns="41985" rtlCol="0" anchor="ctr"/>
          <a:lstStyle/>
          <a:p>
            <a:pPr algn="ctr" defTabSz="957838"/>
            <a:endParaRPr lang="ja-JP" altLang="en-US" sz="1900" dirty="0">
              <a:solidFill>
                <a:prstClr val="white"/>
              </a:solidFill>
              <a:latin typeface="+mn-ea"/>
            </a:endParaRPr>
          </a:p>
        </p:txBody>
      </p:sp>
      <p:sp>
        <p:nvSpPr>
          <p:cNvPr id="3" name="角丸四角形 2"/>
          <p:cNvSpPr/>
          <p:nvPr/>
        </p:nvSpPr>
        <p:spPr>
          <a:xfrm>
            <a:off x="171000" y="214114"/>
            <a:ext cx="6516000" cy="507000"/>
          </a:xfrm>
          <a:prstGeom prst="roundRect">
            <a:avLst/>
          </a:prstGeom>
          <a:blipFill>
            <a:blip r:embed="rId3">
              <a:extLst>
                <a:ext uri="{BEBA8EAE-BF5A-486C-A8C5-ECC9F3942E4B}">
                  <a14:imgProps xmlns:a14="http://schemas.microsoft.com/office/drawing/2010/main">
                    <a14:imgLayer r:embed="rId4">
                      <a14:imgEffect>
                        <a14:brightnessContrast bright="20000" contrast="-20000"/>
                      </a14:imgEffect>
                    </a14:imgLayer>
                  </a14:imgProps>
                </a:ext>
              </a:extLst>
            </a:blip>
            <a:tile tx="0" ty="0" sx="100000" sy="100000" flip="none" algn="tl"/>
          </a:blipFill>
          <a:ln w="47625">
            <a:solidFill>
              <a:srgbClr val="00B05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83969" tIns="41985" rIns="83969" bIns="41985" rtlCol="0" anchor="ctr"/>
          <a:lstStyle/>
          <a:p>
            <a:pPr algn="ctr" defTabSz="957838"/>
            <a:endParaRPr lang="ja-JP" altLang="en-US" sz="1900">
              <a:solidFill>
                <a:prstClr val="white"/>
              </a:solidFill>
              <a:latin typeface="+mn-ea"/>
            </a:endParaRPr>
          </a:p>
        </p:txBody>
      </p:sp>
      <p:sp>
        <p:nvSpPr>
          <p:cNvPr id="2" name="テキスト ボックス 1"/>
          <p:cNvSpPr txBox="1"/>
          <p:nvPr/>
        </p:nvSpPr>
        <p:spPr>
          <a:xfrm>
            <a:off x="160089" y="256213"/>
            <a:ext cx="6537823" cy="392567"/>
          </a:xfrm>
          <a:prstGeom prst="rect">
            <a:avLst/>
          </a:prstGeom>
          <a:noFill/>
        </p:spPr>
        <p:txBody>
          <a:bodyPr wrap="square" lIns="83969" tIns="41985" rIns="83969" bIns="41985" rtlCol="0">
            <a:spAutoFit/>
          </a:bodyPr>
          <a:lstStyle/>
          <a:p>
            <a:pPr algn="ctr" defTabSz="957838"/>
            <a:r>
              <a:rPr lang="ja-JP" altLang="en-US" sz="2000" b="1" dirty="0" smtClean="0">
                <a:ln w="1905"/>
                <a:solidFill>
                  <a:srgbClr val="002060"/>
                </a:solidFill>
                <a:effectLst>
                  <a:outerShdw blurRad="38100" dist="38100" dir="2700000" algn="tl">
                    <a:srgbClr val="000000">
                      <a:alpha val="43137"/>
                    </a:srgbClr>
                  </a:outerShdw>
                </a:effectLst>
                <a:latin typeface="+mn-ea"/>
              </a:rPr>
              <a:t>第５回滋賀認知症クリニカルカンファレンスセミナー</a:t>
            </a:r>
            <a:r>
              <a:rPr lang="en-US" altLang="ja-JP" sz="2000" b="1" dirty="0" smtClean="0">
                <a:ln w="1905"/>
                <a:solidFill>
                  <a:srgbClr val="002060"/>
                </a:solidFill>
                <a:effectLst>
                  <a:outerShdw blurRad="38100" dist="38100" dir="2700000" algn="tl">
                    <a:srgbClr val="000000">
                      <a:alpha val="43137"/>
                    </a:srgbClr>
                  </a:outerShdw>
                </a:effectLst>
                <a:latin typeface="+mn-ea"/>
              </a:rPr>
              <a:t>(</a:t>
            </a:r>
            <a:r>
              <a:rPr lang="en-US" altLang="ja-JP" sz="2000" b="1" dirty="0">
                <a:ln w="1905"/>
                <a:solidFill>
                  <a:srgbClr val="002060"/>
                </a:solidFill>
                <a:effectLst>
                  <a:outerShdw blurRad="38100" dist="38100" dir="2700000" algn="tl">
                    <a:srgbClr val="000000">
                      <a:alpha val="43137"/>
                    </a:srgbClr>
                  </a:outerShdw>
                </a:effectLst>
                <a:latin typeface="+mn-ea"/>
              </a:rPr>
              <a:t>CCS</a:t>
            </a:r>
            <a:r>
              <a:rPr lang="en-US" altLang="ja-JP" sz="2000" b="1" dirty="0" smtClean="0">
                <a:ln w="1905"/>
                <a:solidFill>
                  <a:srgbClr val="002060"/>
                </a:solidFill>
                <a:effectLst>
                  <a:outerShdw blurRad="38100" dist="38100" dir="2700000" algn="tl">
                    <a:srgbClr val="000000">
                      <a:alpha val="43137"/>
                    </a:srgbClr>
                  </a:outerShdw>
                </a:effectLst>
                <a:latin typeface="+mn-ea"/>
              </a:rPr>
              <a:t>)</a:t>
            </a:r>
            <a:endParaRPr lang="ja-JP" altLang="en-US" sz="2000" b="1" dirty="0">
              <a:ln w="1905"/>
              <a:solidFill>
                <a:srgbClr val="002060"/>
              </a:solidFill>
              <a:effectLst>
                <a:outerShdw blurRad="38100" dist="38100" dir="2700000" algn="tl">
                  <a:srgbClr val="000000">
                    <a:alpha val="43137"/>
                  </a:srgbClr>
                </a:outerShdw>
              </a:effectLst>
              <a:latin typeface="+mn-ea"/>
            </a:endParaRPr>
          </a:p>
        </p:txBody>
      </p:sp>
      <p:sp>
        <p:nvSpPr>
          <p:cNvPr id="9" name="正方形/長方形 8"/>
          <p:cNvSpPr>
            <a:spLocks/>
          </p:cNvSpPr>
          <p:nvPr/>
        </p:nvSpPr>
        <p:spPr>
          <a:xfrm>
            <a:off x="81000" y="78000"/>
            <a:ext cx="6696000" cy="9735540"/>
          </a:xfrm>
          <a:prstGeom prst="rect">
            <a:avLst/>
          </a:prstGeom>
          <a:noFill/>
          <a:ln w="76200" cmpd="thickThin">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83969" tIns="41985" rIns="83969" bIns="41985" rtlCol="0" anchor="ctr"/>
          <a:lstStyle/>
          <a:p>
            <a:pPr algn="ctr" defTabSz="957838"/>
            <a:endParaRPr lang="ja-JP" altLang="en-US" sz="1900">
              <a:solidFill>
                <a:prstClr val="white"/>
              </a:solidFill>
              <a:latin typeface="+mn-ea"/>
            </a:endParaRPr>
          </a:p>
        </p:txBody>
      </p:sp>
      <p:sp>
        <p:nvSpPr>
          <p:cNvPr id="18" name="角丸四角形 17"/>
          <p:cNvSpPr/>
          <p:nvPr/>
        </p:nvSpPr>
        <p:spPr>
          <a:xfrm>
            <a:off x="189000" y="3381403"/>
            <a:ext cx="6480000" cy="671497"/>
          </a:xfrm>
          <a:prstGeom prst="roundRect">
            <a:avLst>
              <a:gd name="adj" fmla="val 7636"/>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83969" tIns="41985" rIns="83969" bIns="41985" rtlCol="0" anchor="ctr"/>
          <a:lstStyle/>
          <a:p>
            <a:pPr algn="ctr" defTabSz="957838"/>
            <a:endParaRPr lang="ja-JP" altLang="en-US" sz="1900">
              <a:solidFill>
                <a:prstClr val="white"/>
              </a:solidFill>
              <a:latin typeface="+mn-ea"/>
            </a:endParaRPr>
          </a:p>
        </p:txBody>
      </p:sp>
      <p:sp>
        <p:nvSpPr>
          <p:cNvPr id="7" name="正方形/長方形 6"/>
          <p:cNvSpPr/>
          <p:nvPr/>
        </p:nvSpPr>
        <p:spPr>
          <a:xfrm>
            <a:off x="80628" y="776536"/>
            <a:ext cx="6588000" cy="1446550"/>
          </a:xfrm>
          <a:prstGeom prst="rect">
            <a:avLst/>
          </a:prstGeom>
        </p:spPr>
        <p:txBody>
          <a:bodyPr wrap="square">
            <a:spAutoFit/>
          </a:bodyPr>
          <a:lstStyle/>
          <a:p>
            <a:r>
              <a:rPr lang="ja-JP" altLang="en-US" sz="1100" dirty="0" smtClean="0">
                <a:latin typeface="+mn-ea"/>
              </a:rPr>
              <a:t>謹啓　　早春の</a:t>
            </a:r>
            <a:r>
              <a:rPr lang="ja-JP" altLang="en-US" sz="1100" dirty="0">
                <a:latin typeface="+mn-ea"/>
              </a:rPr>
              <a:t>候　先生方におかれましては益々ご清祥のこととお慶び申し上げます</a:t>
            </a:r>
            <a:r>
              <a:rPr lang="ja-JP" altLang="en-US" sz="1100" dirty="0" smtClean="0">
                <a:latin typeface="+mn-ea"/>
              </a:rPr>
              <a:t>。</a:t>
            </a:r>
            <a:endParaRPr lang="en-US" altLang="ja-JP" sz="1100" dirty="0" smtClean="0">
              <a:latin typeface="+mn-ea"/>
            </a:endParaRPr>
          </a:p>
          <a:p>
            <a:r>
              <a:rPr lang="ja-JP" altLang="ja-JP" sz="1100" dirty="0" smtClean="0"/>
              <a:t>さて、</a:t>
            </a:r>
            <a:r>
              <a:rPr lang="ja-JP" altLang="en-US" sz="1100" dirty="0" smtClean="0"/>
              <a:t>今年度最後となります</a:t>
            </a:r>
            <a:r>
              <a:rPr lang="ja-JP" altLang="ja-JP" sz="1100" dirty="0" smtClean="0"/>
              <a:t>、第</a:t>
            </a:r>
            <a:r>
              <a:rPr lang="en-US" altLang="ja-JP" sz="1100" dirty="0"/>
              <a:t>5</a:t>
            </a:r>
            <a:r>
              <a:rPr lang="ja-JP" altLang="ja-JP" sz="1100" dirty="0" smtClean="0"/>
              <a:t>回</a:t>
            </a:r>
            <a:r>
              <a:rPr lang="ja-JP" altLang="ja-JP" sz="1100" dirty="0"/>
              <a:t>滋賀認知症</a:t>
            </a:r>
            <a:r>
              <a:rPr lang="ja-JP" altLang="ja-JP" sz="1100" dirty="0" smtClean="0"/>
              <a:t>ＣＣＳ</a:t>
            </a:r>
            <a:r>
              <a:rPr lang="ja-JP" altLang="en-US" sz="1100" dirty="0" smtClean="0"/>
              <a:t>を公開講座として下記日程で</a:t>
            </a:r>
            <a:r>
              <a:rPr lang="ja-JP" altLang="ja-JP" sz="1100" dirty="0" smtClean="0"/>
              <a:t>開催</a:t>
            </a:r>
            <a:r>
              <a:rPr lang="ja-JP" altLang="ja-JP" sz="1100" dirty="0"/>
              <a:t>いたします</a:t>
            </a:r>
            <a:r>
              <a:rPr lang="ja-JP" altLang="ja-JP" sz="1100" dirty="0" smtClean="0"/>
              <a:t>。</a:t>
            </a:r>
            <a:endParaRPr lang="en-US" altLang="ja-JP" sz="1100" dirty="0" smtClean="0"/>
          </a:p>
          <a:p>
            <a:r>
              <a:rPr lang="ja-JP" altLang="en-US" sz="1100" dirty="0">
                <a:latin typeface="+mn-ea"/>
              </a:rPr>
              <a:t>今回</a:t>
            </a:r>
            <a:r>
              <a:rPr lang="ja-JP" altLang="en-US" sz="1100" dirty="0" smtClean="0">
                <a:latin typeface="+mn-ea"/>
              </a:rPr>
              <a:t>は</a:t>
            </a:r>
            <a:r>
              <a:rPr lang="ja-JP" altLang="en-US" sz="1100" dirty="0">
                <a:latin typeface="+mn-ea"/>
              </a:rPr>
              <a:t>二</a:t>
            </a:r>
            <a:r>
              <a:rPr lang="ja-JP" altLang="en-US" sz="1100" dirty="0" smtClean="0">
                <a:latin typeface="+mn-ea"/>
              </a:rPr>
              <a:t>部構成で第</a:t>
            </a:r>
            <a:r>
              <a:rPr lang="en-US" altLang="ja-JP" sz="1100" dirty="0" smtClean="0">
                <a:latin typeface="+mn-ea"/>
              </a:rPr>
              <a:t>Ⅰ</a:t>
            </a:r>
            <a:r>
              <a:rPr lang="ja-JP" altLang="en-US" sz="1100" dirty="0" smtClean="0">
                <a:latin typeface="+mn-ea"/>
              </a:rPr>
              <a:t>部として本会の目的である認知症</a:t>
            </a:r>
            <a:r>
              <a:rPr lang="ja-JP" altLang="en-US" sz="1100" dirty="0">
                <a:latin typeface="+mn-ea"/>
              </a:rPr>
              <a:t>の診断早期から高度期までの治療とケアの流れ、すなわち、ステージ別の支援を目指した統合型のケア（</a:t>
            </a:r>
            <a:r>
              <a:rPr lang="en-US" altLang="ja-JP" sz="1100" dirty="0">
                <a:latin typeface="+mn-ea"/>
              </a:rPr>
              <a:t>integrated care</a:t>
            </a:r>
            <a:r>
              <a:rPr lang="ja-JP" altLang="en-US" sz="1100" dirty="0">
                <a:latin typeface="+mn-ea"/>
              </a:rPr>
              <a:t>）の中で、それぞれの役割、具体的なつながり方などに</a:t>
            </a:r>
            <a:r>
              <a:rPr lang="ja-JP" altLang="en-US" sz="1100" dirty="0" smtClean="0">
                <a:latin typeface="+mn-ea"/>
              </a:rPr>
              <a:t>ついての検討として</a:t>
            </a:r>
            <a:r>
              <a:rPr lang="ja-JP" altLang="ja-JP" sz="1100" dirty="0" smtClean="0"/>
              <a:t>、</a:t>
            </a:r>
            <a:r>
              <a:rPr lang="en-US" altLang="ja-JP" sz="1100" dirty="0" smtClean="0"/>
              <a:t>3</a:t>
            </a:r>
            <a:r>
              <a:rPr lang="ja-JP" altLang="en-US" sz="1100" dirty="0" smtClean="0"/>
              <a:t>病院からの取組み紹介を、第</a:t>
            </a:r>
            <a:r>
              <a:rPr lang="en-US" altLang="ja-JP" sz="1100" dirty="0" smtClean="0"/>
              <a:t>Ⅱ</a:t>
            </a:r>
            <a:r>
              <a:rPr lang="ja-JP" altLang="en-US" sz="1100" dirty="0"/>
              <a:t>部として認知症の疾患別医療とケアの連携強化と知識共有・習得を目的と</a:t>
            </a:r>
            <a:r>
              <a:rPr lang="ja-JP" altLang="en-US" sz="1100" dirty="0" smtClean="0"/>
              <a:t>し</a:t>
            </a:r>
            <a:r>
              <a:rPr lang="ja-JP" altLang="en-US" sz="1100" dirty="0"/>
              <a:t>て</a:t>
            </a:r>
            <a:r>
              <a:rPr lang="ja-JP" altLang="en-US" sz="1100" dirty="0" smtClean="0"/>
              <a:t>講師に大阪大学大学院研究科</a:t>
            </a:r>
            <a:r>
              <a:rPr lang="ja-JP" altLang="en-US" sz="1100" dirty="0"/>
              <a:t>　</a:t>
            </a:r>
            <a:r>
              <a:rPr lang="ja-JP" altLang="en-US" sz="1100" dirty="0" smtClean="0"/>
              <a:t>数井</a:t>
            </a:r>
            <a:r>
              <a:rPr lang="ja-JP" altLang="en-US" sz="1100" dirty="0"/>
              <a:t>裕光</a:t>
            </a:r>
            <a:r>
              <a:rPr lang="ja-JP" altLang="en-US" sz="1100" dirty="0" smtClean="0"/>
              <a:t>先生</a:t>
            </a:r>
            <a:r>
              <a:rPr lang="ja-JP" altLang="en-US" sz="1100" dirty="0"/>
              <a:t>をお招き</a:t>
            </a:r>
            <a:r>
              <a:rPr lang="ja-JP" altLang="en-US" sz="1100" dirty="0" smtClean="0"/>
              <a:t>しております。</a:t>
            </a:r>
            <a:endParaRPr lang="en-US" altLang="ja-JP" sz="1100" strike="sngStrike" dirty="0" smtClean="0"/>
          </a:p>
          <a:p>
            <a:r>
              <a:rPr lang="ja-JP" altLang="en-US" sz="1100" dirty="0" smtClean="0">
                <a:latin typeface="+mn-ea"/>
              </a:rPr>
              <a:t>ご多忙中</a:t>
            </a:r>
            <a:r>
              <a:rPr lang="ja-JP" altLang="en-US" sz="1100" dirty="0">
                <a:latin typeface="+mn-ea"/>
              </a:rPr>
              <a:t>とは存じますが、万障お繰り合わせの上何卒ご出席賜りますようお願い申し上げます</a:t>
            </a:r>
            <a:r>
              <a:rPr lang="ja-JP" altLang="en-US" sz="1100" dirty="0" smtClean="0">
                <a:latin typeface="+mn-ea"/>
              </a:rPr>
              <a:t>。　　　　　　　　　　　　　　　　　　　　　　　　　　　　　　　　　　　　　　　　　　　　　　　　　　　　　　　</a:t>
            </a:r>
            <a:endParaRPr lang="en-US" altLang="ja-JP" sz="1100" dirty="0" smtClean="0">
              <a:latin typeface="+mn-ea"/>
            </a:endParaRPr>
          </a:p>
          <a:p>
            <a:r>
              <a:rPr lang="ja-JP" altLang="en-US" sz="1100" dirty="0">
                <a:latin typeface="+mn-ea"/>
              </a:rPr>
              <a:t>　</a:t>
            </a:r>
            <a:r>
              <a:rPr lang="ja-JP" altLang="en-US" sz="1100" dirty="0" smtClean="0">
                <a:latin typeface="+mn-ea"/>
              </a:rPr>
              <a:t>　　　　　　　　　　　　　　　　　　　　　　　　　　　　　　　　　　　　　　　　　　　　　　　　　　　　　　　　　　　　　　　　　</a:t>
            </a:r>
            <a:r>
              <a:rPr lang="ja-JP" altLang="ja-JP" sz="1100" dirty="0" smtClean="0"/>
              <a:t>謹白</a:t>
            </a:r>
            <a:endParaRPr lang="ja-JP" altLang="ja-JP" sz="1100" dirty="0"/>
          </a:p>
        </p:txBody>
      </p:sp>
      <p:sp>
        <p:nvSpPr>
          <p:cNvPr id="15" name="正方形/長方形 14"/>
          <p:cNvSpPr/>
          <p:nvPr/>
        </p:nvSpPr>
        <p:spPr>
          <a:xfrm>
            <a:off x="2780928" y="2135106"/>
            <a:ext cx="3960440" cy="261610"/>
          </a:xfrm>
          <a:prstGeom prst="rect">
            <a:avLst/>
          </a:prstGeom>
        </p:spPr>
        <p:txBody>
          <a:bodyPr wrap="square">
            <a:spAutoFit/>
          </a:bodyPr>
          <a:lstStyle/>
          <a:p>
            <a:pPr algn="r"/>
            <a:r>
              <a:rPr lang="zh-TW" altLang="en-US" sz="1100" dirty="0" smtClean="0">
                <a:latin typeface="ＭＳ Ｐゴシック" panose="020B0600070205080204" pitchFamily="50" charset="-128"/>
                <a:ea typeface="ＭＳ Ｐゴシック" panose="020B0600070205080204" pitchFamily="50" charset="-128"/>
              </a:rPr>
              <a:t>滋賀認知症ＣＣＳ顧問　</a:t>
            </a:r>
            <a:r>
              <a:rPr lang="ja-JP" altLang="en-US" sz="1100" dirty="0" smtClean="0">
                <a:latin typeface="ＭＳ Ｐゴシック" panose="020B0600070205080204" pitchFamily="50" charset="-128"/>
                <a:ea typeface="ＭＳ Ｐゴシック" panose="020B0600070205080204" pitchFamily="50" charset="-128"/>
              </a:rPr>
              <a:t>藤本クリニック　</a:t>
            </a:r>
            <a:r>
              <a:rPr lang="zh-TW" altLang="en-US" sz="1100" dirty="0" smtClean="0">
                <a:latin typeface="ＭＳ Ｐゴシック" panose="020B0600070205080204" pitchFamily="50" charset="-128"/>
                <a:ea typeface="ＭＳ Ｐゴシック" panose="020B0600070205080204" pitchFamily="50" charset="-128"/>
              </a:rPr>
              <a:t>藤本　直規</a:t>
            </a:r>
            <a:endParaRPr lang="ja-JP" altLang="en-US" sz="1100" dirty="0">
              <a:latin typeface="ＭＳ Ｐゴシック" panose="020B0600070205080204" pitchFamily="50" charset="-128"/>
              <a:ea typeface="ＭＳ Ｐゴシック" panose="020B0600070205080204" pitchFamily="50" charset="-128"/>
            </a:endParaRPr>
          </a:p>
        </p:txBody>
      </p:sp>
      <p:sp>
        <p:nvSpPr>
          <p:cNvPr id="11" name="角丸四角形 10"/>
          <p:cNvSpPr/>
          <p:nvPr/>
        </p:nvSpPr>
        <p:spPr>
          <a:xfrm>
            <a:off x="188820" y="2396716"/>
            <a:ext cx="6480000" cy="936104"/>
          </a:xfrm>
          <a:prstGeom prst="roundRect">
            <a:avLst>
              <a:gd name="adj" fmla="val 8167"/>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83969" tIns="41985" rIns="83969" bIns="41985" rtlCol="0" anchor="ctr"/>
          <a:lstStyle/>
          <a:p>
            <a:pPr algn="ctr" defTabSz="957838"/>
            <a:endParaRPr lang="ja-JP" altLang="en-US" sz="1900" dirty="0">
              <a:solidFill>
                <a:prstClr val="white"/>
              </a:solidFill>
              <a:latin typeface="+mn-ea"/>
            </a:endParaRPr>
          </a:p>
        </p:txBody>
      </p:sp>
      <p:sp>
        <p:nvSpPr>
          <p:cNvPr id="23" name="正方形/長方形 22"/>
          <p:cNvSpPr/>
          <p:nvPr/>
        </p:nvSpPr>
        <p:spPr>
          <a:xfrm>
            <a:off x="188640" y="2360712"/>
            <a:ext cx="6479999" cy="954107"/>
          </a:xfrm>
          <a:prstGeom prst="rect">
            <a:avLst/>
          </a:prstGeom>
        </p:spPr>
        <p:txBody>
          <a:bodyPr wrap="square">
            <a:spAutoFit/>
          </a:bodyPr>
          <a:lstStyle/>
          <a:p>
            <a:r>
              <a:rPr lang="ja-JP" altLang="en-US" dirty="0" smtClean="0">
                <a:latin typeface="+mn-ea"/>
              </a:rPr>
              <a:t>日 時：平成 </a:t>
            </a:r>
            <a:r>
              <a:rPr lang="ja-JP" altLang="en-US" sz="2400" dirty="0" smtClean="0">
                <a:latin typeface="+mn-ea"/>
              </a:rPr>
              <a:t>２８</a:t>
            </a:r>
            <a:r>
              <a:rPr lang="ja-JP" altLang="en-US" dirty="0" smtClean="0">
                <a:latin typeface="+mn-ea"/>
              </a:rPr>
              <a:t>年</a:t>
            </a:r>
            <a:r>
              <a:rPr lang="ja-JP" altLang="en-US" sz="2400" dirty="0" smtClean="0">
                <a:latin typeface="+mn-ea"/>
              </a:rPr>
              <a:t>３</a:t>
            </a:r>
            <a:r>
              <a:rPr lang="ja-JP" altLang="en-US" dirty="0" smtClean="0">
                <a:latin typeface="+mn-ea"/>
              </a:rPr>
              <a:t>月</a:t>
            </a:r>
            <a:r>
              <a:rPr lang="ja-JP" altLang="en-US" sz="2400" dirty="0">
                <a:latin typeface="+mn-ea"/>
              </a:rPr>
              <a:t>１２</a:t>
            </a:r>
            <a:r>
              <a:rPr lang="ja-JP" altLang="en-US" dirty="0" smtClean="0">
                <a:latin typeface="+mn-ea"/>
              </a:rPr>
              <a:t>日（土）</a:t>
            </a:r>
            <a:r>
              <a:rPr lang="ja-JP" altLang="en-US" sz="2400" dirty="0" smtClean="0">
                <a:latin typeface="+mn-ea"/>
              </a:rPr>
              <a:t>１４</a:t>
            </a:r>
            <a:r>
              <a:rPr lang="ja-JP" altLang="en-US" sz="2400" dirty="0">
                <a:latin typeface="+mn-ea"/>
              </a:rPr>
              <a:t>：</a:t>
            </a:r>
            <a:r>
              <a:rPr lang="ja-JP" altLang="en-US" sz="2400" dirty="0" smtClean="0">
                <a:latin typeface="+mn-ea"/>
              </a:rPr>
              <a:t>００～１６：４０</a:t>
            </a:r>
            <a:endParaRPr lang="en-US" altLang="ja-JP" sz="2400" dirty="0" smtClean="0">
              <a:latin typeface="+mn-ea"/>
            </a:endParaRPr>
          </a:p>
          <a:p>
            <a:r>
              <a:rPr lang="ja-JP" altLang="en-US" dirty="0" smtClean="0">
                <a:latin typeface="+mn-ea"/>
              </a:rPr>
              <a:t>場 所：ピアザ淡海　３</a:t>
            </a:r>
            <a:r>
              <a:rPr lang="en-US" altLang="ja-JP" dirty="0" smtClean="0">
                <a:latin typeface="+mn-ea"/>
              </a:rPr>
              <a:t>F</a:t>
            </a:r>
            <a:r>
              <a:rPr lang="ja-JP" altLang="en-US" dirty="0" smtClean="0">
                <a:latin typeface="+mn-ea"/>
              </a:rPr>
              <a:t> 「</a:t>
            </a:r>
            <a:r>
              <a:rPr lang="ja-JP" altLang="en-US" dirty="0">
                <a:latin typeface="+mn-ea"/>
              </a:rPr>
              <a:t>大会議室</a:t>
            </a:r>
            <a:r>
              <a:rPr lang="ja-JP" altLang="en-US" dirty="0" smtClean="0">
                <a:latin typeface="+mn-ea"/>
              </a:rPr>
              <a:t>」　　　　　　</a:t>
            </a:r>
            <a:r>
              <a:rPr lang="en-US" altLang="ja-JP" dirty="0" smtClean="0">
                <a:latin typeface="+mn-ea"/>
              </a:rPr>
              <a:t>【</a:t>
            </a:r>
            <a:r>
              <a:rPr lang="ja-JP" altLang="en-US" dirty="0" smtClean="0">
                <a:latin typeface="+mn-ea"/>
              </a:rPr>
              <a:t>定員</a:t>
            </a:r>
            <a:r>
              <a:rPr lang="ja-JP" altLang="en-US" b="1" dirty="0" smtClean="0">
                <a:latin typeface="+mn-ea"/>
              </a:rPr>
              <a:t>２００</a:t>
            </a:r>
            <a:r>
              <a:rPr lang="ja-JP" altLang="en-US" dirty="0" smtClean="0">
                <a:latin typeface="+mn-ea"/>
              </a:rPr>
              <a:t>名</a:t>
            </a:r>
            <a:r>
              <a:rPr lang="en-US" altLang="ja-JP" dirty="0" smtClean="0">
                <a:latin typeface="+mn-ea"/>
              </a:rPr>
              <a:t>】</a:t>
            </a:r>
            <a:endParaRPr lang="en-US" altLang="ja-JP" dirty="0">
              <a:latin typeface="+mn-ea"/>
            </a:endParaRPr>
          </a:p>
          <a:p>
            <a:r>
              <a:rPr lang="ja-JP" altLang="en-US" sz="1400" dirty="0" smtClean="0">
                <a:latin typeface="+mn-ea"/>
                <a:ea typeface="+mj-ea"/>
              </a:rPr>
              <a:t>　　　　　 </a:t>
            </a:r>
            <a:r>
              <a:rPr lang="ja-JP" altLang="en-US" sz="1400" dirty="0" smtClean="0">
                <a:latin typeface="+mj-ea"/>
                <a:ea typeface="+mj-ea"/>
              </a:rPr>
              <a:t>滋賀県大津市におの浜一丁目</a:t>
            </a:r>
            <a:r>
              <a:rPr lang="en-US" altLang="ja-JP" sz="1400" dirty="0" smtClean="0">
                <a:latin typeface="+mj-ea"/>
                <a:ea typeface="+mj-ea"/>
              </a:rPr>
              <a:t>1</a:t>
            </a:r>
            <a:r>
              <a:rPr lang="ja-JP" altLang="en-US" sz="1400" dirty="0" smtClean="0">
                <a:latin typeface="+mj-ea"/>
                <a:ea typeface="+mj-ea"/>
              </a:rPr>
              <a:t>番</a:t>
            </a:r>
            <a:r>
              <a:rPr lang="en-US" altLang="ja-JP" sz="1400" dirty="0" smtClean="0">
                <a:latin typeface="+mj-ea"/>
                <a:ea typeface="+mj-ea"/>
              </a:rPr>
              <a:t>20</a:t>
            </a:r>
            <a:r>
              <a:rPr lang="ja-JP" altLang="en-US" sz="1400" dirty="0" smtClean="0">
                <a:latin typeface="+mj-ea"/>
                <a:ea typeface="+mj-ea"/>
              </a:rPr>
              <a:t>号　　</a:t>
            </a:r>
            <a:r>
              <a:rPr lang="en-US" altLang="ja-JP" sz="1400" dirty="0">
                <a:latin typeface="+mj-ea"/>
                <a:ea typeface="+mj-ea"/>
              </a:rPr>
              <a:t> TEL </a:t>
            </a:r>
            <a:r>
              <a:rPr lang="en-US" altLang="ja-JP" sz="1400" dirty="0" smtClean="0">
                <a:latin typeface="+mj-ea"/>
                <a:ea typeface="+mj-ea"/>
              </a:rPr>
              <a:t>077-527-3315</a:t>
            </a:r>
            <a:endParaRPr lang="en-US" altLang="ja-JP" sz="1400" dirty="0">
              <a:latin typeface="+mj-ea"/>
              <a:ea typeface="+mj-ea"/>
            </a:endParaRPr>
          </a:p>
        </p:txBody>
      </p:sp>
      <p:sp>
        <p:nvSpPr>
          <p:cNvPr id="27" name="正方形/長方形 26"/>
          <p:cNvSpPr/>
          <p:nvPr/>
        </p:nvSpPr>
        <p:spPr>
          <a:xfrm>
            <a:off x="189744" y="3405832"/>
            <a:ext cx="6551624" cy="683072"/>
          </a:xfrm>
          <a:prstGeom prst="rect">
            <a:avLst/>
          </a:prstGeom>
        </p:spPr>
        <p:txBody>
          <a:bodyPr wrap="square">
            <a:spAutoFit/>
          </a:bodyPr>
          <a:lstStyle/>
          <a:p>
            <a:pPr>
              <a:lnSpc>
                <a:spcPts val="1000"/>
              </a:lnSpc>
            </a:pPr>
            <a:r>
              <a:rPr lang="en-US" altLang="ja-JP" sz="1100" dirty="0" smtClean="0"/>
              <a:t>【</a:t>
            </a:r>
            <a:r>
              <a:rPr lang="ja-JP" altLang="en-US" sz="1100" dirty="0" smtClean="0"/>
              <a:t>情報提供</a:t>
            </a:r>
            <a:r>
              <a:rPr lang="en-US" altLang="ja-JP" sz="1100" dirty="0" smtClean="0"/>
              <a:t>】14:00</a:t>
            </a:r>
            <a:r>
              <a:rPr lang="ja-JP" altLang="en-US" sz="1100" dirty="0" smtClean="0"/>
              <a:t>～</a:t>
            </a:r>
            <a:r>
              <a:rPr lang="en-US" altLang="ja-JP" sz="1100" dirty="0" smtClean="0"/>
              <a:t>14:15</a:t>
            </a:r>
          </a:p>
          <a:p>
            <a:pPr>
              <a:lnSpc>
                <a:spcPts val="1000"/>
              </a:lnSpc>
            </a:pPr>
            <a:r>
              <a:rPr lang="en-US" altLang="ja-JP" sz="1050" dirty="0" smtClean="0"/>
              <a:t>1.</a:t>
            </a:r>
            <a:r>
              <a:rPr lang="ja-JP" altLang="en-US" sz="1050" dirty="0" smtClean="0"/>
              <a:t>アルツハイマー型、レビー小体型認知症治療剤</a:t>
            </a:r>
            <a:r>
              <a:rPr lang="ja-JP" altLang="en-US" sz="1050" dirty="0"/>
              <a:t>アリセプト</a:t>
            </a:r>
            <a:r>
              <a:rPr lang="ja-JP" altLang="en-US" sz="1050" dirty="0" smtClean="0"/>
              <a:t>　　　　　　　　　　　　　　 エーザイ株式会社　高山 綜道　</a:t>
            </a:r>
            <a:endParaRPr lang="ja-JP" altLang="en-US" sz="1200" dirty="0" smtClean="0"/>
          </a:p>
          <a:p>
            <a:pPr>
              <a:lnSpc>
                <a:spcPts val="1000"/>
              </a:lnSpc>
              <a:spcBef>
                <a:spcPts val="600"/>
              </a:spcBef>
            </a:pPr>
            <a:r>
              <a:rPr lang="en-US" altLang="ja-JP" sz="1050" dirty="0" smtClean="0"/>
              <a:t>2.</a:t>
            </a:r>
            <a:r>
              <a:rPr lang="ja-JP" altLang="en-US" sz="1050" dirty="0"/>
              <a:t>パーキンソン症候群及びレビー小体型認知症の新しい診断薬：ダットスキャンの</a:t>
            </a:r>
            <a:r>
              <a:rPr lang="ja-JP" altLang="en-US" sz="1050" dirty="0" smtClean="0"/>
              <a:t>紹介</a:t>
            </a:r>
            <a:endParaRPr lang="en-US" altLang="ja-JP" sz="1050" dirty="0"/>
          </a:p>
          <a:p>
            <a:pPr>
              <a:lnSpc>
                <a:spcPts val="1000"/>
              </a:lnSpc>
            </a:pPr>
            <a:r>
              <a:rPr lang="ja-JP" altLang="en-US" sz="1050" dirty="0" smtClean="0"/>
              <a:t>　　　　　　　　　　　　　　　　　　　　　　　　　　　　　　　　　　　　　　　　　　　　</a:t>
            </a:r>
            <a:r>
              <a:rPr lang="ja-JP" altLang="en-US" sz="1050" dirty="0"/>
              <a:t> </a:t>
            </a:r>
            <a:r>
              <a:rPr lang="ja-JP" altLang="en-US" sz="1050" dirty="0" smtClean="0"/>
              <a:t>日本メジフィジックス株式会社　白石 浩一</a:t>
            </a:r>
            <a:endParaRPr lang="ja-JP" altLang="en-US" sz="1050" dirty="0"/>
          </a:p>
        </p:txBody>
      </p:sp>
      <p:sp>
        <p:nvSpPr>
          <p:cNvPr id="30" name="角丸四角形 29"/>
          <p:cNvSpPr/>
          <p:nvPr/>
        </p:nvSpPr>
        <p:spPr>
          <a:xfrm>
            <a:off x="188404" y="4102841"/>
            <a:ext cx="6480000" cy="4569603"/>
          </a:xfrm>
          <a:prstGeom prst="roundRect">
            <a:avLst>
              <a:gd name="adj" fmla="val 3333"/>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lIns="83969" tIns="41985" rIns="83969" bIns="41985" rtlCol="0" anchor="ctr"/>
          <a:lstStyle/>
          <a:p>
            <a:pPr algn="ctr" defTabSz="957838"/>
            <a:endParaRPr lang="ja-JP" altLang="en-US" sz="1900" dirty="0">
              <a:solidFill>
                <a:prstClr val="white"/>
              </a:solidFill>
              <a:latin typeface="+mn-ea"/>
            </a:endParaRPr>
          </a:p>
        </p:txBody>
      </p:sp>
      <p:sp>
        <p:nvSpPr>
          <p:cNvPr id="19" name="正方形/長方形 18"/>
          <p:cNvSpPr/>
          <p:nvPr/>
        </p:nvSpPr>
        <p:spPr>
          <a:xfrm>
            <a:off x="784622" y="7149244"/>
            <a:ext cx="6064758" cy="577233"/>
          </a:xfrm>
          <a:prstGeom prst="rect">
            <a:avLst/>
          </a:prstGeom>
        </p:spPr>
        <p:txBody>
          <a:bodyPr wrap="square" lIns="83969" tIns="41985" rIns="83969" bIns="41985">
            <a:spAutoFit/>
          </a:bodyPr>
          <a:lstStyle/>
          <a:p>
            <a:pPr defTabSz="957838"/>
            <a:r>
              <a:rPr lang="ja-JP" altLang="en-US" sz="3200" b="1" dirty="0">
                <a:ln w="10541" cmpd="sng">
                  <a:solidFill>
                    <a:schemeClr val="accent1">
                      <a:shade val="88000"/>
                      <a:satMod val="110000"/>
                    </a:schemeClr>
                  </a:solidFill>
                  <a:prstDash val="solid"/>
                </a:ln>
                <a:solidFill>
                  <a:srgbClr val="002060"/>
                </a:solidFill>
                <a:latin typeface="+mn-ea"/>
              </a:rPr>
              <a:t>「認知症の疾患別治療と</a:t>
            </a:r>
            <a:r>
              <a:rPr lang="ja-JP" altLang="en-US" sz="3200" b="1" dirty="0" smtClean="0">
                <a:ln w="10541" cmpd="sng">
                  <a:solidFill>
                    <a:schemeClr val="accent1">
                      <a:shade val="88000"/>
                      <a:satMod val="110000"/>
                    </a:schemeClr>
                  </a:solidFill>
                  <a:prstDash val="solid"/>
                </a:ln>
                <a:solidFill>
                  <a:srgbClr val="002060"/>
                </a:solidFill>
                <a:latin typeface="+mn-ea"/>
              </a:rPr>
              <a:t>ケア」</a:t>
            </a:r>
            <a:endParaRPr lang="en-US" altLang="ja-JP" sz="3200" b="1" dirty="0" smtClean="0">
              <a:ln w="10541" cmpd="sng">
                <a:solidFill>
                  <a:schemeClr val="accent1">
                    <a:shade val="88000"/>
                    <a:satMod val="110000"/>
                  </a:schemeClr>
                </a:solidFill>
                <a:prstDash val="solid"/>
              </a:ln>
              <a:solidFill>
                <a:srgbClr val="002060"/>
              </a:solidFill>
              <a:latin typeface="+mn-ea"/>
            </a:endParaRPr>
          </a:p>
        </p:txBody>
      </p:sp>
      <p:sp>
        <p:nvSpPr>
          <p:cNvPr id="28" name="正方形/長方形 27"/>
          <p:cNvSpPr/>
          <p:nvPr/>
        </p:nvSpPr>
        <p:spPr>
          <a:xfrm>
            <a:off x="188640" y="4074386"/>
            <a:ext cx="6537822" cy="338554"/>
          </a:xfrm>
          <a:prstGeom prst="rect">
            <a:avLst/>
          </a:prstGeom>
        </p:spPr>
        <p:txBody>
          <a:bodyPr wrap="square">
            <a:spAutoFit/>
          </a:bodyPr>
          <a:lstStyle/>
          <a:p>
            <a:pPr lvl="0"/>
            <a:r>
              <a:rPr lang="en-US" altLang="ja-JP" sz="1600" b="1" dirty="0" smtClean="0">
                <a:solidFill>
                  <a:schemeClr val="accent6">
                    <a:lumMod val="50000"/>
                  </a:schemeClr>
                </a:solidFill>
                <a:latin typeface="+mn-ea"/>
              </a:rPr>
              <a:t>Opening Remark(14:15</a:t>
            </a:r>
            <a:r>
              <a:rPr lang="ja-JP" altLang="en-US" sz="1600" b="1" dirty="0" smtClean="0">
                <a:solidFill>
                  <a:schemeClr val="accent6">
                    <a:lumMod val="50000"/>
                  </a:schemeClr>
                </a:solidFill>
                <a:latin typeface="+mn-ea"/>
              </a:rPr>
              <a:t>～</a:t>
            </a:r>
            <a:r>
              <a:rPr lang="en-US" altLang="ja-JP" sz="1600" b="1" dirty="0" smtClean="0">
                <a:solidFill>
                  <a:schemeClr val="accent6">
                    <a:lumMod val="50000"/>
                  </a:schemeClr>
                </a:solidFill>
                <a:latin typeface="+mn-ea"/>
              </a:rPr>
              <a:t>14:20)</a:t>
            </a:r>
            <a:r>
              <a:rPr lang="ja-JP" altLang="en-US" sz="1600" b="1" dirty="0">
                <a:solidFill>
                  <a:schemeClr val="accent6">
                    <a:lumMod val="50000"/>
                  </a:schemeClr>
                </a:solidFill>
                <a:latin typeface="+mn-ea"/>
              </a:rPr>
              <a:t>　</a:t>
            </a:r>
            <a:r>
              <a:rPr lang="ja-JP" altLang="en-US" sz="1600" b="1" dirty="0" smtClean="0">
                <a:solidFill>
                  <a:schemeClr val="accent6">
                    <a:lumMod val="50000"/>
                  </a:schemeClr>
                </a:solidFill>
                <a:latin typeface="+mn-ea"/>
              </a:rPr>
              <a:t>　       公立甲賀病院　　</a:t>
            </a:r>
            <a:r>
              <a:rPr lang="ja-JP" altLang="en-US" sz="1600" b="1" dirty="0">
                <a:solidFill>
                  <a:schemeClr val="accent6">
                    <a:lumMod val="50000"/>
                  </a:schemeClr>
                </a:solidFill>
                <a:latin typeface="+mn-ea"/>
              </a:rPr>
              <a:t>小河</a:t>
            </a:r>
            <a:r>
              <a:rPr lang="ja-JP" altLang="en-US" sz="1600" b="1" dirty="0" smtClean="0">
                <a:solidFill>
                  <a:schemeClr val="accent6">
                    <a:lumMod val="50000"/>
                  </a:schemeClr>
                </a:solidFill>
                <a:latin typeface="+mn-ea"/>
              </a:rPr>
              <a:t> </a:t>
            </a:r>
            <a:r>
              <a:rPr lang="ja-JP" altLang="en-US" sz="1600" b="1" dirty="0" smtClean="0">
                <a:solidFill>
                  <a:schemeClr val="accent6">
                    <a:lumMod val="50000"/>
                  </a:schemeClr>
                </a:solidFill>
                <a:latin typeface="ＭＳ Ｐゴシック" panose="020B0600070205080204" pitchFamily="50" charset="-128"/>
                <a:ea typeface="ＭＳ Ｐゴシック" panose="020B0600070205080204" pitchFamily="50" charset="-128"/>
              </a:rPr>
              <a:t>秀郎 </a:t>
            </a:r>
            <a:r>
              <a:rPr lang="ja-JP" altLang="en-US" sz="1600" b="1" dirty="0" smtClean="0">
                <a:solidFill>
                  <a:schemeClr val="accent6">
                    <a:lumMod val="50000"/>
                  </a:schemeClr>
                </a:solidFill>
                <a:latin typeface="ＭＳ Ｐゴシック"/>
              </a:rPr>
              <a:t>先生</a:t>
            </a:r>
            <a:r>
              <a:rPr lang="ja-JP" altLang="en-US" sz="1600" dirty="0" smtClean="0">
                <a:solidFill>
                  <a:schemeClr val="accent6">
                    <a:lumMod val="50000"/>
                  </a:schemeClr>
                </a:solidFill>
                <a:latin typeface="+mn-ea"/>
              </a:rPr>
              <a:t>　　　　 </a:t>
            </a:r>
            <a:endParaRPr lang="ja-JP" altLang="en-US" sz="1600" dirty="0">
              <a:solidFill>
                <a:schemeClr val="accent6">
                  <a:lumMod val="50000"/>
                </a:schemeClr>
              </a:solidFill>
              <a:latin typeface="+mn-ea"/>
            </a:endParaRPr>
          </a:p>
        </p:txBody>
      </p:sp>
      <p:sp>
        <p:nvSpPr>
          <p:cNvPr id="32" name="正方形/長方形 31"/>
          <p:cNvSpPr/>
          <p:nvPr/>
        </p:nvSpPr>
        <p:spPr>
          <a:xfrm>
            <a:off x="188640" y="8322858"/>
            <a:ext cx="6573455" cy="338554"/>
          </a:xfrm>
          <a:prstGeom prst="rect">
            <a:avLst/>
          </a:prstGeom>
        </p:spPr>
        <p:txBody>
          <a:bodyPr wrap="square">
            <a:spAutoFit/>
          </a:bodyPr>
          <a:lstStyle/>
          <a:p>
            <a:pPr lvl="0"/>
            <a:r>
              <a:rPr lang="en-US" altLang="ja-JP" sz="1600" b="1" dirty="0" smtClean="0">
                <a:solidFill>
                  <a:schemeClr val="accent6">
                    <a:lumMod val="50000"/>
                  </a:schemeClr>
                </a:solidFill>
                <a:latin typeface="+mn-ea"/>
              </a:rPr>
              <a:t>Closing Remark(16:35</a:t>
            </a:r>
            <a:r>
              <a:rPr lang="ja-JP" altLang="en-US" sz="1600" b="1" dirty="0" smtClean="0">
                <a:solidFill>
                  <a:schemeClr val="accent6">
                    <a:lumMod val="50000"/>
                  </a:schemeClr>
                </a:solidFill>
                <a:latin typeface="+mn-ea"/>
              </a:rPr>
              <a:t>～</a:t>
            </a:r>
            <a:r>
              <a:rPr lang="en-US" altLang="ja-JP" sz="1600" b="1" dirty="0" smtClean="0">
                <a:solidFill>
                  <a:schemeClr val="accent6">
                    <a:lumMod val="50000"/>
                  </a:schemeClr>
                </a:solidFill>
                <a:latin typeface="+mn-ea"/>
              </a:rPr>
              <a:t>16:40) </a:t>
            </a:r>
            <a:r>
              <a:rPr lang="ja-JP" altLang="en-US" sz="1600" b="1" dirty="0" smtClean="0">
                <a:solidFill>
                  <a:schemeClr val="accent6">
                    <a:lumMod val="50000"/>
                  </a:schemeClr>
                </a:solidFill>
                <a:latin typeface="+mn-ea"/>
              </a:rPr>
              <a:t>　　　　  </a:t>
            </a:r>
            <a:r>
              <a:rPr lang="ja-JP" altLang="en-US" sz="1600" b="1" dirty="0">
                <a:solidFill>
                  <a:schemeClr val="accent6">
                    <a:lumMod val="50000"/>
                  </a:schemeClr>
                </a:solidFill>
                <a:latin typeface="+mn-ea"/>
              </a:rPr>
              <a:t>滋賀県</a:t>
            </a:r>
            <a:r>
              <a:rPr lang="ja-JP" altLang="en-US" sz="1600" b="1" dirty="0" smtClean="0">
                <a:solidFill>
                  <a:schemeClr val="accent6">
                    <a:lumMod val="50000"/>
                  </a:schemeClr>
                </a:solidFill>
                <a:latin typeface="+mn-ea"/>
              </a:rPr>
              <a:t>医師会　　　　</a:t>
            </a:r>
            <a:r>
              <a:rPr lang="ja-JP" altLang="en-US" sz="1600" b="1" dirty="0" smtClean="0">
                <a:solidFill>
                  <a:schemeClr val="accent6">
                    <a:lumMod val="50000"/>
                  </a:schemeClr>
                </a:solidFill>
                <a:latin typeface="ＭＳ Ｐゴシック" panose="020B0600070205080204" pitchFamily="50" charset="-128"/>
                <a:ea typeface="ＭＳ Ｐゴシック" panose="020B0600070205080204" pitchFamily="50" charset="-128"/>
              </a:rPr>
              <a:t>北野 充 </a:t>
            </a:r>
            <a:r>
              <a:rPr lang="ja-JP" altLang="en-US" sz="1600" b="1" dirty="0" smtClean="0">
                <a:solidFill>
                  <a:schemeClr val="accent6">
                    <a:lumMod val="50000"/>
                  </a:schemeClr>
                </a:solidFill>
                <a:latin typeface="ＭＳ Ｐゴシック"/>
              </a:rPr>
              <a:t>先生</a:t>
            </a:r>
            <a:r>
              <a:rPr lang="ja-JP" altLang="en-US" sz="1600" b="1" dirty="0" smtClean="0">
                <a:solidFill>
                  <a:schemeClr val="accent6">
                    <a:lumMod val="50000"/>
                  </a:schemeClr>
                </a:solidFill>
                <a:latin typeface="+mn-ea"/>
              </a:rPr>
              <a:t>                                              </a:t>
            </a:r>
            <a:endParaRPr lang="ja-JP" altLang="en-US" sz="1600" b="1" dirty="0">
              <a:solidFill>
                <a:schemeClr val="accent6">
                  <a:lumMod val="50000"/>
                </a:schemeClr>
              </a:solidFill>
              <a:latin typeface="+mn-ea"/>
            </a:endParaRPr>
          </a:p>
        </p:txBody>
      </p:sp>
      <p:sp>
        <p:nvSpPr>
          <p:cNvPr id="36" name="正方形/長方形 35"/>
          <p:cNvSpPr/>
          <p:nvPr/>
        </p:nvSpPr>
        <p:spPr>
          <a:xfrm>
            <a:off x="4093014" y="5681430"/>
            <a:ext cx="320922" cy="338554"/>
          </a:xfrm>
          <a:prstGeom prst="rect">
            <a:avLst/>
          </a:prstGeom>
        </p:spPr>
        <p:txBody>
          <a:bodyPr wrap="none">
            <a:spAutoFit/>
          </a:bodyPr>
          <a:lstStyle/>
          <a:p>
            <a:pPr lvl="0"/>
            <a:r>
              <a:rPr lang="ja-JP" altLang="en-US" sz="1600" dirty="0" smtClean="0">
                <a:solidFill>
                  <a:srgbClr val="002060"/>
                </a:solidFill>
                <a:latin typeface="ＭＳ Ｐゴシック"/>
              </a:rPr>
              <a:t>　</a:t>
            </a:r>
            <a:endParaRPr lang="ja-JP" altLang="en-US" sz="1600" dirty="0">
              <a:solidFill>
                <a:srgbClr val="002060"/>
              </a:solidFill>
              <a:latin typeface="ＭＳ Ｐゴシック"/>
            </a:endParaRPr>
          </a:p>
        </p:txBody>
      </p:sp>
      <p:sp>
        <p:nvSpPr>
          <p:cNvPr id="34" name="テキスト ボックス 33"/>
          <p:cNvSpPr txBox="1"/>
          <p:nvPr/>
        </p:nvSpPr>
        <p:spPr>
          <a:xfrm>
            <a:off x="290334" y="8672445"/>
            <a:ext cx="6126998" cy="276999"/>
          </a:xfrm>
          <a:prstGeom prst="rect">
            <a:avLst/>
          </a:prstGeom>
          <a:noFill/>
        </p:spPr>
        <p:txBody>
          <a:bodyPr wrap="none" rtlCol="0">
            <a:spAutoFit/>
          </a:bodyPr>
          <a:lstStyle/>
          <a:p>
            <a:pPr algn="ctr"/>
            <a:r>
              <a:rPr lang="en-US" altLang="ja-JP" sz="1200" b="1" dirty="0" smtClean="0"/>
              <a:t>※</a:t>
            </a:r>
            <a:r>
              <a:rPr lang="ja-JP" altLang="en-US" sz="1200" b="1" dirty="0" smtClean="0"/>
              <a:t>当日、会費として</a:t>
            </a:r>
            <a:r>
              <a:rPr lang="en-US" altLang="ja-JP" sz="1200" b="1" dirty="0" smtClean="0"/>
              <a:t>100</a:t>
            </a:r>
            <a:r>
              <a:rPr lang="ja-JP" altLang="en-US" sz="1200" b="1" dirty="0" smtClean="0"/>
              <a:t>円徴収致します。会終了後、情報交換会の場をご用意しております</a:t>
            </a:r>
            <a:endParaRPr kumimoji="1" lang="ja-JP" altLang="en-US" sz="1200" b="1" dirty="0"/>
          </a:p>
        </p:txBody>
      </p:sp>
      <p:sp>
        <p:nvSpPr>
          <p:cNvPr id="44" name="テキスト ボックス 43"/>
          <p:cNvSpPr txBox="1"/>
          <p:nvPr/>
        </p:nvSpPr>
        <p:spPr>
          <a:xfrm>
            <a:off x="-603448" y="9048164"/>
            <a:ext cx="8100900" cy="369332"/>
          </a:xfrm>
          <a:prstGeom prst="rect">
            <a:avLst/>
          </a:prstGeom>
          <a:noFill/>
        </p:spPr>
        <p:txBody>
          <a:bodyPr wrap="square" rtlCol="0">
            <a:spAutoFit/>
          </a:bodyPr>
          <a:lstStyle/>
          <a:p>
            <a:pPr algn="ctr"/>
            <a:r>
              <a:rPr lang="ja-JP" altLang="en-US" sz="900" dirty="0" smtClean="0"/>
              <a:t>共催：もの忘れサポートセンター・しが／</a:t>
            </a:r>
            <a:r>
              <a:rPr lang="en-US" altLang="ja-JP" sz="900" dirty="0" smtClean="0"/>
              <a:t>NPO</a:t>
            </a:r>
            <a:r>
              <a:rPr lang="ja-JP" altLang="en-US" sz="900" dirty="0" smtClean="0"/>
              <a:t>法人 もの忘れカフェの仲間たち／エーザイ株式会社／日本メジフィジックス株式会社</a:t>
            </a:r>
            <a:endParaRPr lang="en-US" altLang="ja-JP" sz="900" dirty="0" smtClean="0"/>
          </a:p>
          <a:p>
            <a:pPr algn="ctr"/>
            <a:r>
              <a:rPr lang="ja-JP" altLang="en-US" sz="900" dirty="0" smtClean="0"/>
              <a:t>後援：滋賀県医師会／</a:t>
            </a:r>
            <a:r>
              <a:rPr lang="ja-JP" altLang="en-US" sz="900" dirty="0"/>
              <a:t>大津市</a:t>
            </a:r>
            <a:r>
              <a:rPr lang="ja-JP" altLang="en-US" sz="900" dirty="0" smtClean="0"/>
              <a:t>医師会／甲賀湖南医師会／守山野洲医師会</a:t>
            </a:r>
            <a:endParaRPr lang="en-US" altLang="ja-JP" sz="900" dirty="0" smtClean="0"/>
          </a:p>
        </p:txBody>
      </p:sp>
      <p:sp>
        <p:nvSpPr>
          <p:cNvPr id="45" name="テキスト ボックス 44"/>
          <p:cNvSpPr txBox="1"/>
          <p:nvPr/>
        </p:nvSpPr>
        <p:spPr>
          <a:xfrm>
            <a:off x="8620" y="9345488"/>
            <a:ext cx="6816505" cy="461665"/>
          </a:xfrm>
          <a:prstGeom prst="rect">
            <a:avLst/>
          </a:prstGeom>
          <a:noFill/>
        </p:spPr>
        <p:txBody>
          <a:bodyPr wrap="square" rtlCol="0">
            <a:spAutoFit/>
          </a:bodyPr>
          <a:lstStyle/>
          <a:p>
            <a:pPr algn="ctr"/>
            <a:r>
              <a:rPr lang="ja-JP" altLang="en-US" sz="1200" b="1" u="sng" dirty="0"/>
              <a:t>準備</a:t>
            </a:r>
            <a:r>
              <a:rPr lang="ja-JP" altLang="en-US" sz="1200" b="1" u="sng" dirty="0" smtClean="0"/>
              <a:t>の都合上、ご参加頂ける方は</a:t>
            </a:r>
            <a:r>
              <a:rPr lang="en-US" altLang="ja-JP" sz="1200" b="1" u="sng" dirty="0"/>
              <a:t>3</a:t>
            </a:r>
            <a:r>
              <a:rPr lang="ja-JP" altLang="en-US" sz="1200" b="1" u="sng" dirty="0" smtClean="0"/>
              <a:t>月</a:t>
            </a:r>
            <a:r>
              <a:rPr lang="en-US" altLang="ja-JP" sz="1200" b="1" u="sng" dirty="0"/>
              <a:t>4</a:t>
            </a:r>
            <a:r>
              <a:rPr lang="ja-JP" altLang="en-US" sz="1200" b="1" u="sng" dirty="0" smtClean="0"/>
              <a:t>日（金）までに裏面の</a:t>
            </a:r>
            <a:r>
              <a:rPr lang="en-US" altLang="ja-JP" sz="1200" b="1" u="sng" dirty="0" smtClean="0"/>
              <a:t>FAX</a:t>
            </a:r>
            <a:r>
              <a:rPr lang="ja-JP" altLang="en-US" sz="1200" b="1" u="sng" dirty="0" smtClean="0"/>
              <a:t>用紙にてご連絡下さい</a:t>
            </a:r>
            <a:endParaRPr lang="en-US" altLang="ja-JP" sz="1200" b="1" u="sng" dirty="0" smtClean="0"/>
          </a:p>
          <a:p>
            <a:pPr algn="ctr"/>
            <a:r>
              <a:rPr lang="ja-JP" altLang="en-US" sz="1100" b="1" u="sng" dirty="0"/>
              <a:t>会場の都合により、定員になり次第締め切らせていただく場合がございます</a:t>
            </a:r>
            <a:r>
              <a:rPr lang="ja-JP" altLang="en-US" sz="1100" b="1" u="sng" dirty="0" smtClean="0"/>
              <a:t>。</a:t>
            </a:r>
            <a:endParaRPr lang="ja-JP" altLang="en-US" sz="1100" b="1" u="sng" dirty="0"/>
          </a:p>
        </p:txBody>
      </p:sp>
      <p:sp>
        <p:nvSpPr>
          <p:cNvPr id="4" name="正方形/長方形 3"/>
          <p:cNvSpPr/>
          <p:nvPr/>
        </p:nvSpPr>
        <p:spPr>
          <a:xfrm>
            <a:off x="188640" y="6645188"/>
            <a:ext cx="4089040" cy="584775"/>
          </a:xfrm>
          <a:prstGeom prst="rect">
            <a:avLst/>
          </a:prstGeom>
        </p:spPr>
        <p:txBody>
          <a:bodyPr wrap="square">
            <a:spAutoFit/>
          </a:bodyPr>
          <a:lstStyle/>
          <a:p>
            <a:pPr lvl="0" defTabSz="957838"/>
            <a:r>
              <a:rPr lang="en-US" altLang="ja-JP" sz="1600" b="1" dirty="0" smtClean="0">
                <a:ln w="10541" cmpd="sng">
                  <a:solidFill>
                    <a:schemeClr val="accent1">
                      <a:shade val="88000"/>
                      <a:satMod val="110000"/>
                    </a:schemeClr>
                  </a:solidFill>
                  <a:prstDash val="solid"/>
                </a:ln>
                <a:solidFill>
                  <a:srgbClr val="002060"/>
                </a:solidFill>
                <a:latin typeface="ＭＳ Ｐゴシック"/>
              </a:rPr>
              <a:t>【</a:t>
            </a:r>
            <a:r>
              <a:rPr lang="ja-JP" altLang="en-US" sz="1600" b="1" dirty="0" smtClean="0">
                <a:ln w="10541" cmpd="sng">
                  <a:solidFill>
                    <a:schemeClr val="accent1">
                      <a:shade val="88000"/>
                      <a:satMod val="110000"/>
                    </a:schemeClr>
                  </a:solidFill>
                  <a:prstDash val="solid"/>
                </a:ln>
                <a:solidFill>
                  <a:srgbClr val="002060"/>
                </a:solidFill>
                <a:latin typeface="ＭＳ Ｐゴシック"/>
              </a:rPr>
              <a:t>第</a:t>
            </a:r>
            <a:r>
              <a:rPr lang="en-US" altLang="ja-JP" sz="1600" b="1" dirty="0" smtClean="0">
                <a:ln w="10541" cmpd="sng">
                  <a:solidFill>
                    <a:schemeClr val="accent1">
                      <a:shade val="88000"/>
                      <a:satMod val="110000"/>
                    </a:schemeClr>
                  </a:solidFill>
                  <a:prstDash val="solid"/>
                </a:ln>
                <a:solidFill>
                  <a:srgbClr val="002060"/>
                </a:solidFill>
                <a:latin typeface="ＭＳ Ｐゴシック"/>
              </a:rPr>
              <a:t>Ⅱ</a:t>
            </a:r>
            <a:r>
              <a:rPr lang="ja-JP" altLang="en-US" sz="1600" b="1" dirty="0" smtClean="0">
                <a:ln w="10541" cmpd="sng">
                  <a:solidFill>
                    <a:schemeClr val="accent1">
                      <a:shade val="88000"/>
                      <a:satMod val="110000"/>
                    </a:schemeClr>
                  </a:solidFill>
                  <a:prstDash val="solid"/>
                </a:ln>
                <a:solidFill>
                  <a:srgbClr val="002060"/>
                </a:solidFill>
                <a:latin typeface="ＭＳ Ｐゴシック"/>
              </a:rPr>
              <a:t>部</a:t>
            </a:r>
            <a:r>
              <a:rPr lang="en-US" altLang="ja-JP" sz="1600" b="1" dirty="0" smtClean="0">
                <a:ln w="10541" cmpd="sng">
                  <a:solidFill>
                    <a:schemeClr val="accent1">
                      <a:shade val="88000"/>
                      <a:satMod val="110000"/>
                    </a:schemeClr>
                  </a:solidFill>
                  <a:prstDash val="solid"/>
                </a:ln>
                <a:solidFill>
                  <a:srgbClr val="002060"/>
                </a:solidFill>
                <a:latin typeface="ＭＳ Ｐゴシック"/>
              </a:rPr>
              <a:t>】</a:t>
            </a:r>
            <a:r>
              <a:rPr lang="ja-JP" altLang="en-US" sz="1600" b="1" dirty="0" smtClean="0">
                <a:ln w="10541" cmpd="sng">
                  <a:solidFill>
                    <a:schemeClr val="accent1">
                      <a:shade val="88000"/>
                      <a:satMod val="110000"/>
                    </a:schemeClr>
                  </a:solidFill>
                  <a:prstDash val="solid"/>
                </a:ln>
                <a:solidFill>
                  <a:srgbClr val="002060"/>
                </a:solidFill>
                <a:latin typeface="ＭＳ Ｐゴシック"/>
              </a:rPr>
              <a:t>特別講演</a:t>
            </a:r>
            <a:r>
              <a:rPr lang="ja-JP" altLang="en-US" sz="1600" b="1" dirty="0">
                <a:ln w="10541" cmpd="sng">
                  <a:solidFill>
                    <a:schemeClr val="accent1">
                      <a:shade val="88000"/>
                      <a:satMod val="110000"/>
                    </a:schemeClr>
                  </a:solidFill>
                  <a:prstDash val="solid"/>
                </a:ln>
                <a:solidFill>
                  <a:srgbClr val="002060"/>
                </a:solidFill>
                <a:latin typeface="ＭＳ Ｐゴシック"/>
              </a:rPr>
              <a:t>　</a:t>
            </a:r>
            <a:endParaRPr lang="en-US" altLang="ja-JP" sz="1600" b="1" dirty="0" smtClean="0">
              <a:ln w="10541" cmpd="sng">
                <a:solidFill>
                  <a:schemeClr val="accent1">
                    <a:shade val="88000"/>
                    <a:satMod val="110000"/>
                  </a:schemeClr>
                </a:solidFill>
                <a:prstDash val="solid"/>
              </a:ln>
              <a:solidFill>
                <a:srgbClr val="002060"/>
              </a:solidFill>
              <a:latin typeface="ＭＳ Ｐゴシック"/>
            </a:endParaRPr>
          </a:p>
          <a:p>
            <a:pPr lvl="0" defTabSz="957838"/>
            <a:r>
              <a:rPr lang="en-US" altLang="ja-JP" sz="1600" b="1" dirty="0" smtClean="0">
                <a:ln w="10541" cmpd="sng">
                  <a:solidFill>
                    <a:schemeClr val="accent1">
                      <a:shade val="88000"/>
                      <a:satMod val="110000"/>
                    </a:schemeClr>
                  </a:solidFill>
                  <a:prstDash val="solid"/>
                </a:ln>
                <a:solidFill>
                  <a:srgbClr val="002060"/>
                </a:solidFill>
                <a:latin typeface="ＭＳ Ｐゴシック"/>
              </a:rPr>
              <a:t>15:30</a:t>
            </a:r>
            <a:r>
              <a:rPr lang="ja-JP" altLang="en-US" sz="1600" b="1" dirty="0" smtClean="0">
                <a:ln w="10541" cmpd="sng">
                  <a:solidFill>
                    <a:schemeClr val="accent1">
                      <a:shade val="88000"/>
                      <a:satMod val="110000"/>
                    </a:schemeClr>
                  </a:solidFill>
                  <a:prstDash val="solid"/>
                </a:ln>
                <a:solidFill>
                  <a:srgbClr val="002060"/>
                </a:solidFill>
                <a:latin typeface="ＭＳ Ｐゴシック"/>
              </a:rPr>
              <a:t>～</a:t>
            </a:r>
            <a:r>
              <a:rPr lang="en-US" altLang="ja-JP" sz="1600" b="1" dirty="0" smtClean="0">
                <a:ln w="10541" cmpd="sng">
                  <a:solidFill>
                    <a:schemeClr val="accent1">
                      <a:shade val="88000"/>
                      <a:satMod val="110000"/>
                    </a:schemeClr>
                  </a:solidFill>
                  <a:prstDash val="solid"/>
                </a:ln>
                <a:solidFill>
                  <a:srgbClr val="002060"/>
                </a:solidFill>
                <a:latin typeface="ＭＳ Ｐゴシック"/>
              </a:rPr>
              <a:t>16:30</a:t>
            </a:r>
            <a:endParaRPr lang="ja-JP" altLang="en-US" sz="1600" b="1" dirty="0">
              <a:ln w="10541" cmpd="sng">
                <a:solidFill>
                  <a:schemeClr val="accent1">
                    <a:shade val="88000"/>
                    <a:satMod val="110000"/>
                  </a:schemeClr>
                </a:solidFill>
                <a:prstDash val="solid"/>
              </a:ln>
              <a:solidFill>
                <a:srgbClr val="002060"/>
              </a:solidFill>
              <a:latin typeface="ＭＳ Ｐゴシック"/>
            </a:endParaRPr>
          </a:p>
        </p:txBody>
      </p:sp>
      <p:sp>
        <p:nvSpPr>
          <p:cNvPr id="33" name="テキスト ボックス 32"/>
          <p:cNvSpPr txBox="1"/>
          <p:nvPr/>
        </p:nvSpPr>
        <p:spPr>
          <a:xfrm>
            <a:off x="163149" y="8852465"/>
            <a:ext cx="6434203" cy="276999"/>
          </a:xfrm>
          <a:prstGeom prst="rect">
            <a:avLst/>
          </a:prstGeom>
          <a:noFill/>
        </p:spPr>
        <p:txBody>
          <a:bodyPr wrap="square" rtlCol="0">
            <a:spAutoFit/>
          </a:bodyPr>
          <a:lstStyle/>
          <a:p>
            <a:pPr algn="ctr"/>
            <a:r>
              <a:rPr lang="en-US" altLang="ja-JP" sz="1200" b="1" dirty="0" smtClean="0"/>
              <a:t>※</a:t>
            </a:r>
            <a:r>
              <a:rPr lang="ja-JP" altLang="en-US" sz="1200" b="1" dirty="0" smtClean="0"/>
              <a:t>日本医師会生涯教育制度指定講習会に認定されております２</a:t>
            </a:r>
            <a:r>
              <a:rPr lang="en-US" altLang="ja-JP" sz="1200" b="1" dirty="0" smtClean="0"/>
              <a:t>.</a:t>
            </a:r>
            <a:r>
              <a:rPr lang="ja-JP" altLang="en-US" sz="1200" b="1" dirty="0" smtClean="0"/>
              <a:t>５単位　</a:t>
            </a:r>
            <a:r>
              <a:rPr lang="en-US" altLang="ja-JP" sz="1200" b="1" dirty="0" smtClean="0"/>
              <a:t>【</a:t>
            </a:r>
            <a:r>
              <a:rPr lang="ja-JP" altLang="en-US" sz="1200" b="1" dirty="0" smtClean="0"/>
              <a:t>６・１０・１３・１４･２９</a:t>
            </a:r>
            <a:r>
              <a:rPr lang="en-US" altLang="ja-JP" sz="1200" b="1" dirty="0" smtClean="0"/>
              <a:t>】</a:t>
            </a:r>
          </a:p>
        </p:txBody>
      </p:sp>
      <p:sp>
        <p:nvSpPr>
          <p:cNvPr id="38" name="正方形/長方形 37"/>
          <p:cNvSpPr/>
          <p:nvPr/>
        </p:nvSpPr>
        <p:spPr>
          <a:xfrm>
            <a:off x="239550" y="7653300"/>
            <a:ext cx="6428855" cy="707886"/>
          </a:xfrm>
          <a:prstGeom prst="rect">
            <a:avLst/>
          </a:prstGeom>
        </p:spPr>
        <p:txBody>
          <a:bodyPr wrap="square">
            <a:spAutoFit/>
          </a:bodyPr>
          <a:lstStyle/>
          <a:p>
            <a:pPr lvl="0" defTabSz="957838"/>
            <a:r>
              <a:rPr lang="zh-CN" altLang="en-US" sz="2000" b="1" dirty="0" smtClean="0">
                <a:ln w="10541" cmpd="sng">
                  <a:solidFill>
                    <a:schemeClr val="accent1">
                      <a:shade val="88000"/>
                      <a:satMod val="110000"/>
                    </a:schemeClr>
                  </a:solidFill>
                  <a:prstDash val="solid"/>
                </a:ln>
                <a:solidFill>
                  <a:srgbClr val="002060"/>
                </a:solidFill>
                <a:latin typeface="ＭＳ Ｐゴシック" panose="020B0600070205080204" pitchFamily="50" charset="-128"/>
                <a:ea typeface="ＭＳ Ｐゴシック" panose="020B0600070205080204" pitchFamily="50" charset="-128"/>
              </a:rPr>
              <a:t>大阪</a:t>
            </a:r>
            <a:r>
              <a:rPr lang="zh-CN" altLang="en-US" sz="2000" b="1" dirty="0">
                <a:ln w="10541" cmpd="sng">
                  <a:solidFill>
                    <a:schemeClr val="accent1">
                      <a:shade val="88000"/>
                      <a:satMod val="110000"/>
                    </a:schemeClr>
                  </a:solidFill>
                  <a:prstDash val="solid"/>
                </a:ln>
                <a:solidFill>
                  <a:srgbClr val="002060"/>
                </a:solidFill>
                <a:latin typeface="ＭＳ Ｐゴシック" panose="020B0600070205080204" pitchFamily="50" charset="-128"/>
                <a:ea typeface="ＭＳ Ｐゴシック" panose="020B0600070205080204" pitchFamily="50" charset="-128"/>
              </a:rPr>
              <a:t>大学大学院医学研究科　精神医学</a:t>
            </a:r>
            <a:r>
              <a:rPr lang="zh-CN" altLang="en-US" sz="2000" b="1" dirty="0" smtClean="0">
                <a:ln w="10541" cmpd="sng">
                  <a:solidFill>
                    <a:schemeClr val="accent1">
                      <a:shade val="88000"/>
                      <a:satMod val="110000"/>
                    </a:schemeClr>
                  </a:solidFill>
                  <a:prstDash val="solid"/>
                </a:ln>
                <a:solidFill>
                  <a:srgbClr val="002060"/>
                </a:solidFill>
                <a:latin typeface="ＭＳ Ｐゴシック" panose="020B0600070205080204" pitchFamily="50" charset="-128"/>
                <a:ea typeface="ＭＳ Ｐゴシック" panose="020B0600070205080204" pitchFamily="50" charset="-128"/>
              </a:rPr>
              <a:t>教室</a:t>
            </a:r>
            <a:r>
              <a:rPr lang="ja-JP" altLang="en-US" sz="2000" b="1" dirty="0" smtClean="0">
                <a:ln w="10541" cmpd="sng">
                  <a:solidFill>
                    <a:schemeClr val="accent1">
                      <a:shade val="88000"/>
                      <a:satMod val="110000"/>
                    </a:schemeClr>
                  </a:solidFill>
                  <a:prstDash val="solid"/>
                </a:ln>
                <a:solidFill>
                  <a:srgbClr val="002060"/>
                </a:solidFill>
                <a:latin typeface="ＭＳ Ｐゴシック" panose="020B0600070205080204" pitchFamily="50" charset="-128"/>
                <a:ea typeface="ＭＳ Ｐゴシック" panose="020B0600070205080204" pitchFamily="50" charset="-128"/>
              </a:rPr>
              <a:t>　</a:t>
            </a:r>
            <a:r>
              <a:rPr lang="ja-JP" altLang="en-US" sz="2000" b="1" dirty="0" smtClean="0">
                <a:ln w="10541" cmpd="sng">
                  <a:solidFill>
                    <a:schemeClr val="accent1">
                      <a:shade val="88000"/>
                      <a:satMod val="110000"/>
                    </a:schemeClr>
                  </a:solidFill>
                  <a:prstDash val="solid"/>
                </a:ln>
                <a:solidFill>
                  <a:srgbClr val="002060"/>
                </a:solidFill>
                <a:latin typeface="ＭＳ Ｐゴシック"/>
              </a:rPr>
              <a:t>　　</a:t>
            </a:r>
            <a:endParaRPr lang="en-US" altLang="ja-JP" sz="2000" b="1" dirty="0" smtClean="0">
              <a:ln w="10541" cmpd="sng">
                <a:solidFill>
                  <a:schemeClr val="accent1">
                    <a:shade val="88000"/>
                    <a:satMod val="110000"/>
                  </a:schemeClr>
                </a:solidFill>
                <a:prstDash val="solid"/>
              </a:ln>
              <a:solidFill>
                <a:srgbClr val="002060"/>
              </a:solidFill>
              <a:latin typeface="ＭＳ Ｐゴシック"/>
            </a:endParaRPr>
          </a:p>
          <a:p>
            <a:pPr lvl="0" defTabSz="957838"/>
            <a:r>
              <a:rPr lang="ja-JP" altLang="en-US" sz="2000" b="1" dirty="0">
                <a:ln w="10541" cmpd="sng">
                  <a:solidFill>
                    <a:schemeClr val="accent1">
                      <a:shade val="88000"/>
                      <a:satMod val="110000"/>
                    </a:schemeClr>
                  </a:solidFill>
                  <a:prstDash val="solid"/>
                </a:ln>
                <a:solidFill>
                  <a:srgbClr val="002060"/>
                </a:solidFill>
                <a:latin typeface="ＭＳ Ｐゴシック"/>
              </a:rPr>
              <a:t>　</a:t>
            </a:r>
            <a:r>
              <a:rPr lang="ja-JP" altLang="en-US" sz="2000" b="1" dirty="0" smtClean="0">
                <a:ln w="10541" cmpd="sng">
                  <a:solidFill>
                    <a:schemeClr val="accent1">
                      <a:shade val="88000"/>
                      <a:satMod val="110000"/>
                    </a:schemeClr>
                  </a:solidFill>
                  <a:prstDash val="solid"/>
                </a:ln>
                <a:solidFill>
                  <a:srgbClr val="002060"/>
                </a:solidFill>
                <a:latin typeface="ＭＳ Ｐゴシック"/>
              </a:rPr>
              <a:t>　　　　　　　　　　　　　　　　　　　　講師　　数井 裕光　先生</a:t>
            </a:r>
            <a:endParaRPr lang="ja-JP" altLang="en-US" sz="2000" b="1" dirty="0">
              <a:ln w="10541" cmpd="sng">
                <a:solidFill>
                  <a:schemeClr val="accent1">
                    <a:shade val="88000"/>
                    <a:satMod val="110000"/>
                  </a:schemeClr>
                </a:solidFill>
                <a:prstDash val="solid"/>
              </a:ln>
              <a:solidFill>
                <a:srgbClr val="002060"/>
              </a:solidFill>
              <a:latin typeface="ＭＳ Ｐゴシック"/>
            </a:endParaRPr>
          </a:p>
        </p:txBody>
      </p:sp>
      <p:sp>
        <p:nvSpPr>
          <p:cNvPr id="41" name="正方形/長方形 40"/>
          <p:cNvSpPr/>
          <p:nvPr/>
        </p:nvSpPr>
        <p:spPr>
          <a:xfrm>
            <a:off x="1628800" y="6897216"/>
            <a:ext cx="5084401" cy="338554"/>
          </a:xfrm>
          <a:prstGeom prst="rect">
            <a:avLst/>
          </a:prstGeom>
        </p:spPr>
        <p:txBody>
          <a:bodyPr wrap="square">
            <a:spAutoFit/>
          </a:bodyPr>
          <a:lstStyle/>
          <a:p>
            <a:pPr lvl="0" defTabSz="957838"/>
            <a:r>
              <a:rPr lang="ja-JP" altLang="en-US" sz="1600" b="1" dirty="0" smtClean="0">
                <a:ln w="10541" cmpd="sng">
                  <a:solidFill>
                    <a:schemeClr val="accent1">
                      <a:shade val="88000"/>
                      <a:satMod val="110000"/>
                    </a:schemeClr>
                  </a:solidFill>
                  <a:prstDash val="solid"/>
                </a:ln>
                <a:solidFill>
                  <a:srgbClr val="002060"/>
                </a:solidFill>
                <a:latin typeface="ＭＳ Ｐゴシック"/>
              </a:rPr>
              <a:t>　　　　　座長　藤本クリニック　　　　　　　藤本 直規　先生</a:t>
            </a:r>
            <a:endParaRPr lang="en-US" altLang="ja-JP" sz="1600" b="1" dirty="0" smtClean="0">
              <a:ln w="10541" cmpd="sng">
                <a:solidFill>
                  <a:schemeClr val="accent1">
                    <a:shade val="88000"/>
                    <a:satMod val="110000"/>
                  </a:schemeClr>
                </a:solidFill>
                <a:prstDash val="solid"/>
              </a:ln>
              <a:solidFill>
                <a:srgbClr val="002060"/>
              </a:solidFill>
              <a:latin typeface="ＭＳ Ｐゴシック"/>
            </a:endParaRPr>
          </a:p>
        </p:txBody>
      </p:sp>
      <p:sp>
        <p:nvSpPr>
          <p:cNvPr id="31" name="正方形/長方形 30"/>
          <p:cNvSpPr/>
          <p:nvPr/>
        </p:nvSpPr>
        <p:spPr>
          <a:xfrm>
            <a:off x="193576" y="4340932"/>
            <a:ext cx="4459560" cy="584776"/>
          </a:xfrm>
          <a:prstGeom prst="rect">
            <a:avLst/>
          </a:prstGeom>
        </p:spPr>
        <p:txBody>
          <a:bodyPr wrap="square">
            <a:spAutoFit/>
          </a:bodyPr>
          <a:lstStyle/>
          <a:p>
            <a:pPr lvl="0" defTabSz="957838"/>
            <a:r>
              <a:rPr lang="en-US" altLang="ja-JP" sz="1600" b="1" dirty="0" smtClean="0">
                <a:ln w="10541" cmpd="sng">
                  <a:solidFill>
                    <a:schemeClr val="accent1">
                      <a:shade val="88000"/>
                      <a:satMod val="110000"/>
                    </a:schemeClr>
                  </a:solidFill>
                  <a:prstDash val="solid"/>
                </a:ln>
                <a:solidFill>
                  <a:srgbClr val="002060"/>
                </a:solidFill>
                <a:latin typeface="ＭＳ Ｐゴシック"/>
              </a:rPr>
              <a:t>【</a:t>
            </a:r>
            <a:r>
              <a:rPr lang="ja-JP" altLang="en-US" sz="1600" b="1" dirty="0" smtClean="0">
                <a:ln w="10541" cmpd="sng">
                  <a:solidFill>
                    <a:schemeClr val="accent1">
                      <a:shade val="88000"/>
                      <a:satMod val="110000"/>
                    </a:schemeClr>
                  </a:solidFill>
                  <a:prstDash val="solid"/>
                </a:ln>
                <a:solidFill>
                  <a:srgbClr val="002060"/>
                </a:solidFill>
                <a:latin typeface="ＭＳ Ｐゴシック"/>
              </a:rPr>
              <a:t>第</a:t>
            </a:r>
            <a:r>
              <a:rPr lang="en-US" altLang="ja-JP" sz="1600" b="1" dirty="0" smtClean="0">
                <a:ln w="10541" cmpd="sng">
                  <a:solidFill>
                    <a:schemeClr val="accent1">
                      <a:shade val="88000"/>
                      <a:satMod val="110000"/>
                    </a:schemeClr>
                  </a:solidFill>
                  <a:prstDash val="solid"/>
                </a:ln>
                <a:solidFill>
                  <a:srgbClr val="002060"/>
                </a:solidFill>
                <a:latin typeface="ＭＳ Ｐゴシック"/>
              </a:rPr>
              <a:t>Ⅰ</a:t>
            </a:r>
            <a:r>
              <a:rPr lang="ja-JP" altLang="en-US" sz="1600" b="1" dirty="0" smtClean="0">
                <a:ln w="10541" cmpd="sng">
                  <a:solidFill>
                    <a:schemeClr val="accent1">
                      <a:shade val="88000"/>
                      <a:satMod val="110000"/>
                    </a:schemeClr>
                  </a:solidFill>
                  <a:prstDash val="solid"/>
                </a:ln>
                <a:solidFill>
                  <a:srgbClr val="002060"/>
                </a:solidFill>
                <a:latin typeface="ＭＳ Ｐゴシック"/>
              </a:rPr>
              <a:t>部</a:t>
            </a:r>
            <a:r>
              <a:rPr lang="en-US" altLang="ja-JP" sz="1600" b="1" dirty="0" smtClean="0">
                <a:ln w="10541" cmpd="sng">
                  <a:solidFill>
                    <a:schemeClr val="accent1">
                      <a:shade val="88000"/>
                      <a:satMod val="110000"/>
                    </a:schemeClr>
                  </a:solidFill>
                  <a:prstDash val="solid"/>
                </a:ln>
                <a:solidFill>
                  <a:srgbClr val="002060"/>
                </a:solidFill>
                <a:latin typeface="ＭＳ Ｐゴシック"/>
              </a:rPr>
              <a:t>】</a:t>
            </a:r>
            <a:r>
              <a:rPr lang="ja-JP" altLang="en-US" sz="1600" b="1" dirty="0" smtClean="0">
                <a:ln w="10541" cmpd="sng">
                  <a:solidFill>
                    <a:schemeClr val="accent1">
                      <a:shade val="88000"/>
                      <a:satMod val="110000"/>
                    </a:schemeClr>
                  </a:solidFill>
                  <a:prstDash val="solid"/>
                </a:ln>
                <a:solidFill>
                  <a:srgbClr val="002060"/>
                </a:solidFill>
                <a:latin typeface="ＭＳ Ｐゴシック"/>
              </a:rPr>
              <a:t>認知症に対する急性期病院の取り組み　</a:t>
            </a:r>
            <a:r>
              <a:rPr lang="en-US" altLang="ja-JP" sz="1600" b="1" dirty="0" smtClean="0">
                <a:ln w="10541" cmpd="sng">
                  <a:solidFill>
                    <a:schemeClr val="accent1">
                      <a:shade val="88000"/>
                      <a:satMod val="110000"/>
                    </a:schemeClr>
                  </a:solidFill>
                  <a:prstDash val="solid"/>
                </a:ln>
                <a:solidFill>
                  <a:srgbClr val="002060"/>
                </a:solidFill>
                <a:latin typeface="ＭＳ Ｐゴシック"/>
              </a:rPr>
              <a:t>14:20</a:t>
            </a:r>
            <a:r>
              <a:rPr lang="ja-JP" altLang="en-US" sz="1600" b="1" dirty="0" smtClean="0">
                <a:ln w="10541" cmpd="sng">
                  <a:solidFill>
                    <a:schemeClr val="accent1">
                      <a:shade val="88000"/>
                      <a:satMod val="110000"/>
                    </a:schemeClr>
                  </a:solidFill>
                  <a:prstDash val="solid"/>
                </a:ln>
                <a:solidFill>
                  <a:srgbClr val="002060"/>
                </a:solidFill>
                <a:latin typeface="ＭＳ Ｐゴシック"/>
              </a:rPr>
              <a:t>～</a:t>
            </a:r>
            <a:r>
              <a:rPr lang="en-US" altLang="ja-JP" sz="1600" b="1" dirty="0" smtClean="0">
                <a:ln w="10541" cmpd="sng">
                  <a:solidFill>
                    <a:schemeClr val="accent1">
                      <a:shade val="88000"/>
                      <a:satMod val="110000"/>
                    </a:schemeClr>
                  </a:solidFill>
                  <a:prstDash val="solid"/>
                </a:ln>
                <a:solidFill>
                  <a:srgbClr val="002060"/>
                </a:solidFill>
                <a:latin typeface="ＭＳ Ｐゴシック"/>
              </a:rPr>
              <a:t>15:30</a:t>
            </a:r>
            <a:endParaRPr lang="ja-JP" altLang="en-US" sz="1600" b="1" dirty="0">
              <a:ln w="10541" cmpd="sng">
                <a:solidFill>
                  <a:schemeClr val="accent1">
                    <a:shade val="88000"/>
                    <a:satMod val="110000"/>
                  </a:schemeClr>
                </a:solidFill>
                <a:prstDash val="solid"/>
              </a:ln>
              <a:solidFill>
                <a:srgbClr val="002060"/>
              </a:solidFill>
              <a:latin typeface="ＭＳ Ｐゴシック"/>
            </a:endParaRPr>
          </a:p>
        </p:txBody>
      </p:sp>
      <p:sp>
        <p:nvSpPr>
          <p:cNvPr id="35" name="正方形/長方形 34"/>
          <p:cNvSpPr/>
          <p:nvPr/>
        </p:nvSpPr>
        <p:spPr>
          <a:xfrm>
            <a:off x="1628800" y="4592960"/>
            <a:ext cx="5084401" cy="338554"/>
          </a:xfrm>
          <a:prstGeom prst="rect">
            <a:avLst/>
          </a:prstGeom>
        </p:spPr>
        <p:txBody>
          <a:bodyPr wrap="square">
            <a:spAutoFit/>
          </a:bodyPr>
          <a:lstStyle/>
          <a:p>
            <a:pPr lvl="0" defTabSz="957838"/>
            <a:r>
              <a:rPr lang="ja-JP" altLang="en-US" sz="1600" b="1" dirty="0" smtClean="0">
                <a:ln w="10541" cmpd="sng">
                  <a:solidFill>
                    <a:schemeClr val="accent1">
                      <a:shade val="88000"/>
                      <a:satMod val="110000"/>
                    </a:schemeClr>
                  </a:solidFill>
                  <a:prstDash val="solid"/>
                </a:ln>
                <a:solidFill>
                  <a:srgbClr val="002060"/>
                </a:solidFill>
                <a:latin typeface="ＭＳ Ｐゴシック"/>
              </a:rPr>
              <a:t>　　　　　座長　</a:t>
            </a:r>
            <a:r>
              <a:rPr lang="ja-JP" altLang="en-US" sz="1600" b="1" dirty="0">
                <a:ln w="10541" cmpd="sng">
                  <a:solidFill>
                    <a:schemeClr val="accent1">
                      <a:shade val="88000"/>
                      <a:satMod val="110000"/>
                    </a:schemeClr>
                  </a:solidFill>
                  <a:prstDash val="solid"/>
                </a:ln>
                <a:solidFill>
                  <a:srgbClr val="002060"/>
                </a:solidFill>
                <a:latin typeface="ＭＳ Ｐゴシック"/>
              </a:rPr>
              <a:t>大津</a:t>
            </a:r>
            <a:r>
              <a:rPr lang="ja-JP" altLang="en-US" sz="1600" b="1" dirty="0" smtClean="0">
                <a:ln w="10541" cmpd="sng">
                  <a:solidFill>
                    <a:schemeClr val="accent1">
                      <a:shade val="88000"/>
                      <a:satMod val="110000"/>
                    </a:schemeClr>
                  </a:solidFill>
                  <a:prstDash val="solid"/>
                </a:ln>
                <a:solidFill>
                  <a:srgbClr val="002060"/>
                </a:solidFill>
                <a:latin typeface="ＭＳ Ｐゴシック"/>
              </a:rPr>
              <a:t>市民病院　　　　　　　 　　 松井 薫　氏</a:t>
            </a:r>
            <a:endParaRPr lang="en-US" altLang="ja-JP" sz="1600" b="1" dirty="0" smtClean="0">
              <a:ln w="10541" cmpd="sng">
                <a:solidFill>
                  <a:schemeClr val="accent1">
                    <a:shade val="88000"/>
                    <a:satMod val="110000"/>
                  </a:schemeClr>
                </a:solidFill>
                <a:prstDash val="solid"/>
              </a:ln>
              <a:solidFill>
                <a:srgbClr val="002060"/>
              </a:solidFill>
              <a:latin typeface="ＭＳ Ｐゴシック"/>
            </a:endParaRPr>
          </a:p>
        </p:txBody>
      </p:sp>
      <p:sp>
        <p:nvSpPr>
          <p:cNvPr id="37" name="正方形/長方形 36"/>
          <p:cNvSpPr/>
          <p:nvPr/>
        </p:nvSpPr>
        <p:spPr>
          <a:xfrm>
            <a:off x="250658" y="4953000"/>
            <a:ext cx="6607342" cy="1846659"/>
          </a:xfrm>
          <a:prstGeom prst="rect">
            <a:avLst/>
          </a:prstGeom>
        </p:spPr>
        <p:txBody>
          <a:bodyPr wrap="square">
            <a:spAutoFit/>
          </a:bodyPr>
          <a:lstStyle/>
          <a:p>
            <a:pPr lvl="0" defTabSz="957838"/>
            <a:r>
              <a:rPr lang="ja-JP" altLang="en-US" sz="1400" b="1" dirty="0" smtClean="0">
                <a:ln w="10541" cmpd="sng">
                  <a:solidFill>
                    <a:schemeClr val="accent1">
                      <a:shade val="88000"/>
                      <a:satMod val="110000"/>
                    </a:schemeClr>
                  </a:solidFill>
                  <a:prstDash val="solid"/>
                </a:ln>
                <a:solidFill>
                  <a:srgbClr val="002060"/>
                </a:solidFill>
                <a:latin typeface="ＭＳ Ｐゴシック"/>
              </a:rPr>
              <a:t>大津市民病院　　　 「多職種</a:t>
            </a:r>
            <a:r>
              <a:rPr lang="ja-JP" altLang="en-US" sz="1400" b="1" dirty="0">
                <a:ln w="10541" cmpd="sng">
                  <a:solidFill>
                    <a:schemeClr val="accent1">
                      <a:shade val="88000"/>
                      <a:satMod val="110000"/>
                    </a:schemeClr>
                  </a:solidFill>
                  <a:prstDash val="solid"/>
                </a:ln>
                <a:solidFill>
                  <a:srgbClr val="002060"/>
                </a:solidFill>
                <a:latin typeface="ＭＳ Ｐゴシック"/>
              </a:rPr>
              <a:t>で支える在宅療養</a:t>
            </a:r>
            <a:r>
              <a:rPr lang="ja-JP" altLang="en-US" sz="1400" b="1" dirty="0" smtClean="0">
                <a:ln w="10541" cmpd="sng">
                  <a:solidFill>
                    <a:schemeClr val="accent1">
                      <a:shade val="88000"/>
                      <a:satMod val="110000"/>
                    </a:schemeClr>
                  </a:solidFill>
                  <a:prstDash val="solid"/>
                </a:ln>
                <a:solidFill>
                  <a:srgbClr val="002060"/>
                </a:solidFill>
                <a:latin typeface="ＭＳ Ｐゴシック"/>
              </a:rPr>
              <a:t>支援」</a:t>
            </a:r>
            <a:endParaRPr lang="en-US" altLang="ja-JP" sz="1400" b="1" dirty="0" smtClean="0">
              <a:ln w="10541" cmpd="sng">
                <a:solidFill>
                  <a:schemeClr val="accent1">
                    <a:shade val="88000"/>
                    <a:satMod val="110000"/>
                  </a:schemeClr>
                </a:solidFill>
                <a:prstDash val="solid"/>
              </a:ln>
              <a:solidFill>
                <a:srgbClr val="002060"/>
              </a:solidFill>
              <a:latin typeface="ＭＳ Ｐゴシック"/>
            </a:endParaRPr>
          </a:p>
          <a:p>
            <a:pPr lvl="0" defTabSz="957838"/>
            <a:endParaRPr lang="en-US" altLang="ja-JP" sz="500" b="1" dirty="0" smtClean="0">
              <a:ln w="10541" cmpd="sng">
                <a:solidFill>
                  <a:schemeClr val="accent1">
                    <a:shade val="88000"/>
                    <a:satMod val="110000"/>
                  </a:schemeClr>
                </a:solidFill>
                <a:prstDash val="solid"/>
              </a:ln>
              <a:solidFill>
                <a:srgbClr val="002060"/>
              </a:solidFill>
              <a:latin typeface="ＭＳ Ｐゴシック"/>
            </a:endParaRPr>
          </a:p>
          <a:p>
            <a:pPr lvl="0" defTabSz="957838"/>
            <a:r>
              <a:rPr lang="ja-JP" altLang="en-US" sz="1400" b="1" dirty="0">
                <a:ln w="10541" cmpd="sng">
                  <a:solidFill>
                    <a:schemeClr val="accent1">
                      <a:shade val="88000"/>
                      <a:satMod val="110000"/>
                    </a:schemeClr>
                  </a:solidFill>
                  <a:prstDash val="solid"/>
                </a:ln>
                <a:solidFill>
                  <a:srgbClr val="002060"/>
                </a:solidFill>
                <a:latin typeface="ＭＳ Ｐゴシック"/>
              </a:rPr>
              <a:t>　</a:t>
            </a:r>
            <a:r>
              <a:rPr lang="ja-JP" altLang="en-US" sz="1400" b="1" dirty="0" smtClean="0">
                <a:ln w="10541" cmpd="sng">
                  <a:solidFill>
                    <a:schemeClr val="accent1">
                      <a:shade val="88000"/>
                      <a:satMod val="110000"/>
                    </a:schemeClr>
                  </a:solidFill>
                  <a:prstDash val="solid"/>
                </a:ln>
                <a:solidFill>
                  <a:srgbClr val="002060"/>
                </a:solidFill>
                <a:latin typeface="ＭＳ Ｐゴシック"/>
              </a:rPr>
              <a:t>　　　　　　　　  </a:t>
            </a:r>
            <a:r>
              <a:rPr lang="zh-TW" altLang="en-US" sz="1400" b="1" dirty="0" smtClean="0">
                <a:ln w="10541" cmpd="sng">
                  <a:solidFill>
                    <a:schemeClr val="accent1">
                      <a:shade val="88000"/>
                      <a:satMod val="110000"/>
                    </a:schemeClr>
                  </a:solidFill>
                  <a:prstDash val="solid"/>
                </a:ln>
                <a:solidFill>
                  <a:srgbClr val="002060"/>
                </a:solidFill>
                <a:latin typeface="ＭＳ Ｐゴシック" panose="020B0600070205080204" pitchFamily="50" charset="-128"/>
                <a:ea typeface="ＭＳ Ｐゴシック" panose="020B0600070205080204" pitchFamily="50" charset="-128"/>
              </a:rPr>
              <a:t>大津市</a:t>
            </a:r>
            <a:r>
              <a:rPr lang="zh-TW" altLang="en-US" sz="1400" b="1" dirty="0">
                <a:ln w="10541" cmpd="sng">
                  <a:solidFill>
                    <a:schemeClr val="accent1">
                      <a:shade val="88000"/>
                      <a:satMod val="110000"/>
                    </a:schemeClr>
                  </a:solidFill>
                  <a:prstDash val="solid"/>
                </a:ln>
                <a:solidFill>
                  <a:srgbClr val="002060"/>
                </a:solidFill>
                <a:latin typeface="ＭＳ Ｐゴシック" panose="020B0600070205080204" pitchFamily="50" charset="-128"/>
                <a:ea typeface="ＭＳ Ｐゴシック" panose="020B0600070205080204" pitchFamily="50" charset="-128"/>
              </a:rPr>
              <a:t>役所　健康保険部保健所保健総務課　主幹　</a:t>
            </a:r>
            <a:r>
              <a:rPr lang="ja-JP" altLang="en-US" sz="1400" b="1" dirty="0" smtClean="0">
                <a:ln w="10541" cmpd="sng">
                  <a:solidFill>
                    <a:schemeClr val="accent1">
                      <a:shade val="88000"/>
                      <a:satMod val="110000"/>
                    </a:schemeClr>
                  </a:solidFill>
                  <a:prstDash val="solid"/>
                </a:ln>
                <a:solidFill>
                  <a:srgbClr val="002060"/>
                </a:solidFill>
                <a:latin typeface="ＭＳ Ｐゴシック" panose="020B0600070205080204" pitchFamily="50" charset="-128"/>
                <a:ea typeface="ＭＳ Ｐゴシック" panose="020B0600070205080204" pitchFamily="50" charset="-128"/>
              </a:rPr>
              <a:t>　</a:t>
            </a:r>
            <a:r>
              <a:rPr lang="zh-TW" altLang="en-US" sz="1400" b="1" dirty="0" smtClean="0">
                <a:ln w="10541" cmpd="sng">
                  <a:solidFill>
                    <a:schemeClr val="accent1">
                      <a:shade val="88000"/>
                      <a:satMod val="110000"/>
                    </a:schemeClr>
                  </a:solidFill>
                  <a:prstDash val="solid"/>
                </a:ln>
                <a:solidFill>
                  <a:srgbClr val="002060"/>
                </a:solidFill>
                <a:latin typeface="ＭＳ Ｐゴシック" panose="020B0600070205080204" pitchFamily="50" charset="-128"/>
                <a:ea typeface="ＭＳ Ｐゴシック" panose="020B0600070205080204" pitchFamily="50" charset="-128"/>
              </a:rPr>
              <a:t>坂口和代</a:t>
            </a:r>
            <a:r>
              <a:rPr lang="ja-JP" altLang="en-US" sz="1400" b="1" dirty="0" smtClean="0">
                <a:ln w="10541" cmpd="sng">
                  <a:solidFill>
                    <a:schemeClr val="accent1">
                      <a:shade val="88000"/>
                      <a:satMod val="110000"/>
                    </a:schemeClr>
                  </a:solidFill>
                  <a:prstDash val="solid"/>
                </a:ln>
                <a:solidFill>
                  <a:srgbClr val="002060"/>
                </a:solidFill>
                <a:latin typeface="ＭＳ Ｐゴシック" panose="020B0600070205080204" pitchFamily="50" charset="-128"/>
                <a:ea typeface="ＭＳ Ｐゴシック" panose="020B0600070205080204" pitchFamily="50" charset="-128"/>
              </a:rPr>
              <a:t>　氏</a:t>
            </a:r>
            <a:endParaRPr lang="en-US" altLang="ja-JP" sz="1400" b="1" dirty="0" smtClean="0">
              <a:ln w="10541" cmpd="sng">
                <a:solidFill>
                  <a:schemeClr val="accent1">
                    <a:shade val="88000"/>
                    <a:satMod val="110000"/>
                  </a:schemeClr>
                </a:solidFill>
                <a:prstDash val="solid"/>
              </a:ln>
              <a:solidFill>
                <a:srgbClr val="002060"/>
              </a:solidFill>
              <a:latin typeface="ＭＳ Ｐゴシック" panose="020B0600070205080204" pitchFamily="50" charset="-128"/>
              <a:ea typeface="ＭＳ Ｐゴシック" panose="020B0600070205080204" pitchFamily="50" charset="-128"/>
            </a:endParaRPr>
          </a:p>
          <a:p>
            <a:pPr lvl="0" defTabSz="957838"/>
            <a:endParaRPr lang="en-US" altLang="ja-JP" sz="500" b="1" dirty="0" smtClean="0">
              <a:ln w="10541" cmpd="sng">
                <a:solidFill>
                  <a:schemeClr val="accent1">
                    <a:shade val="88000"/>
                    <a:satMod val="110000"/>
                  </a:schemeClr>
                </a:solidFill>
                <a:prstDash val="solid"/>
              </a:ln>
              <a:solidFill>
                <a:srgbClr val="002060"/>
              </a:solidFill>
              <a:latin typeface="ＭＳ Ｐゴシック" panose="020B0600070205080204" pitchFamily="50" charset="-128"/>
              <a:ea typeface="ＭＳ Ｐゴシック" panose="020B0600070205080204" pitchFamily="50" charset="-128"/>
            </a:endParaRPr>
          </a:p>
          <a:p>
            <a:pPr lvl="0" defTabSz="957838"/>
            <a:r>
              <a:rPr lang="ja-JP" altLang="en-US" sz="1400" b="1" dirty="0" smtClean="0">
                <a:ln w="10541" cmpd="sng">
                  <a:solidFill>
                    <a:schemeClr val="accent1">
                      <a:shade val="88000"/>
                      <a:satMod val="110000"/>
                    </a:schemeClr>
                  </a:solidFill>
                  <a:prstDash val="solid"/>
                </a:ln>
                <a:solidFill>
                  <a:srgbClr val="002060"/>
                </a:solidFill>
                <a:latin typeface="ＭＳ Ｐゴシック"/>
              </a:rPr>
              <a:t>大津赤十字病院　「大津赤十字病院における認知症治療－せん妄対策を中心にー」</a:t>
            </a:r>
            <a:endParaRPr lang="en-US" altLang="ja-JP" sz="1400" b="1" dirty="0" smtClean="0">
              <a:ln w="10541" cmpd="sng">
                <a:solidFill>
                  <a:schemeClr val="accent1">
                    <a:shade val="88000"/>
                    <a:satMod val="110000"/>
                  </a:schemeClr>
                </a:solidFill>
                <a:prstDash val="solid"/>
              </a:ln>
              <a:solidFill>
                <a:srgbClr val="002060"/>
              </a:solidFill>
              <a:latin typeface="ＭＳ Ｐゴシック"/>
            </a:endParaRPr>
          </a:p>
          <a:p>
            <a:pPr lvl="0" defTabSz="957838"/>
            <a:endParaRPr lang="en-US" altLang="ja-JP" sz="500" b="1" dirty="0" smtClean="0">
              <a:ln w="10541" cmpd="sng">
                <a:solidFill>
                  <a:schemeClr val="accent1">
                    <a:shade val="88000"/>
                    <a:satMod val="110000"/>
                  </a:schemeClr>
                </a:solidFill>
                <a:prstDash val="solid"/>
              </a:ln>
              <a:solidFill>
                <a:srgbClr val="002060"/>
              </a:solidFill>
              <a:latin typeface="ＭＳ Ｐゴシック"/>
            </a:endParaRPr>
          </a:p>
          <a:p>
            <a:pPr lvl="0" defTabSz="957838"/>
            <a:r>
              <a:rPr lang="ja-JP" altLang="en-US" sz="1400" b="1" dirty="0">
                <a:ln w="10541" cmpd="sng">
                  <a:solidFill>
                    <a:schemeClr val="accent1">
                      <a:shade val="88000"/>
                      <a:satMod val="110000"/>
                    </a:schemeClr>
                  </a:solidFill>
                  <a:prstDash val="solid"/>
                </a:ln>
                <a:solidFill>
                  <a:srgbClr val="002060"/>
                </a:solidFill>
                <a:latin typeface="ＭＳ Ｐゴシック"/>
              </a:rPr>
              <a:t>　</a:t>
            </a:r>
            <a:r>
              <a:rPr lang="ja-JP" altLang="en-US" sz="1400" b="1" dirty="0" smtClean="0">
                <a:ln w="10541" cmpd="sng">
                  <a:solidFill>
                    <a:schemeClr val="accent1">
                      <a:shade val="88000"/>
                      <a:satMod val="110000"/>
                    </a:schemeClr>
                  </a:solidFill>
                  <a:prstDash val="solid"/>
                </a:ln>
                <a:solidFill>
                  <a:srgbClr val="002060"/>
                </a:solidFill>
                <a:latin typeface="ＭＳ Ｐゴシック"/>
              </a:rPr>
              <a:t>　　　　　　　　　　　　　　　　　 大津赤十字病院　認知症認定看護師　　中田貴子  氏</a:t>
            </a:r>
            <a:endParaRPr lang="en-US" altLang="ja-JP" sz="1400" b="1" dirty="0" smtClean="0">
              <a:ln w="10541" cmpd="sng">
                <a:solidFill>
                  <a:schemeClr val="accent1">
                    <a:shade val="88000"/>
                    <a:satMod val="110000"/>
                  </a:schemeClr>
                </a:solidFill>
                <a:prstDash val="solid"/>
              </a:ln>
              <a:solidFill>
                <a:srgbClr val="002060"/>
              </a:solidFill>
              <a:latin typeface="ＭＳ Ｐゴシック"/>
            </a:endParaRPr>
          </a:p>
          <a:p>
            <a:pPr lvl="0" defTabSz="957838"/>
            <a:endParaRPr lang="en-US" altLang="ja-JP" sz="600" b="1" dirty="0">
              <a:ln w="10541" cmpd="sng">
                <a:solidFill>
                  <a:schemeClr val="accent1">
                    <a:shade val="88000"/>
                    <a:satMod val="110000"/>
                  </a:schemeClr>
                </a:solidFill>
                <a:prstDash val="solid"/>
              </a:ln>
              <a:solidFill>
                <a:srgbClr val="002060"/>
              </a:solidFill>
              <a:latin typeface="ＭＳ Ｐゴシック"/>
            </a:endParaRPr>
          </a:p>
          <a:p>
            <a:pPr lvl="0" defTabSz="957838"/>
            <a:r>
              <a:rPr lang="ja-JP" altLang="en-US" sz="1400" b="1" dirty="0" smtClean="0">
                <a:ln w="10541" cmpd="sng">
                  <a:solidFill>
                    <a:schemeClr val="accent1">
                      <a:shade val="88000"/>
                      <a:satMod val="110000"/>
                    </a:schemeClr>
                  </a:solidFill>
                  <a:prstDash val="solid"/>
                </a:ln>
                <a:solidFill>
                  <a:srgbClr val="002060"/>
                </a:solidFill>
                <a:latin typeface="ＭＳ Ｐゴシック"/>
              </a:rPr>
              <a:t>公立甲賀病院　　　 「急性期病院における高齢者のこころのケア」</a:t>
            </a:r>
            <a:endParaRPr lang="en-US" altLang="ja-JP" sz="1400" b="1" dirty="0" smtClean="0">
              <a:ln w="10541" cmpd="sng">
                <a:solidFill>
                  <a:schemeClr val="accent1">
                    <a:shade val="88000"/>
                    <a:satMod val="110000"/>
                  </a:schemeClr>
                </a:solidFill>
                <a:prstDash val="solid"/>
              </a:ln>
              <a:solidFill>
                <a:srgbClr val="002060"/>
              </a:solidFill>
              <a:latin typeface="ＭＳ Ｐゴシック"/>
            </a:endParaRPr>
          </a:p>
          <a:p>
            <a:pPr lvl="0" defTabSz="957838"/>
            <a:endParaRPr lang="en-US" altLang="ja-JP" sz="500" b="1" dirty="0" smtClean="0">
              <a:ln w="10541" cmpd="sng">
                <a:solidFill>
                  <a:schemeClr val="accent1">
                    <a:shade val="88000"/>
                    <a:satMod val="110000"/>
                  </a:schemeClr>
                </a:solidFill>
                <a:prstDash val="solid"/>
              </a:ln>
              <a:solidFill>
                <a:srgbClr val="002060"/>
              </a:solidFill>
              <a:latin typeface="ＭＳ Ｐゴシック"/>
            </a:endParaRPr>
          </a:p>
          <a:p>
            <a:pPr lvl="0" defTabSz="957838"/>
            <a:r>
              <a:rPr lang="ja-JP" altLang="en-US" sz="1400" b="1" dirty="0">
                <a:ln w="10541" cmpd="sng">
                  <a:solidFill>
                    <a:schemeClr val="accent1">
                      <a:shade val="88000"/>
                      <a:satMod val="110000"/>
                    </a:schemeClr>
                  </a:solidFill>
                  <a:prstDash val="solid"/>
                </a:ln>
                <a:solidFill>
                  <a:srgbClr val="002060"/>
                </a:solidFill>
                <a:latin typeface="ＭＳ Ｐゴシック"/>
              </a:rPr>
              <a:t>　</a:t>
            </a:r>
            <a:r>
              <a:rPr lang="ja-JP" altLang="en-US" sz="1400" b="1" dirty="0" smtClean="0">
                <a:ln w="10541" cmpd="sng">
                  <a:solidFill>
                    <a:schemeClr val="accent1">
                      <a:shade val="88000"/>
                      <a:satMod val="110000"/>
                    </a:schemeClr>
                  </a:solidFill>
                  <a:prstDash val="solid"/>
                </a:ln>
                <a:solidFill>
                  <a:srgbClr val="002060"/>
                </a:solidFill>
                <a:latin typeface="ＭＳ Ｐゴシック"/>
              </a:rPr>
              <a:t>　　　　　　　　　　　　　　　　　　　　　　　</a:t>
            </a:r>
            <a:r>
              <a:rPr lang="ja-JP" altLang="en-US" sz="1400" b="1" dirty="0">
                <a:ln w="10541" cmpd="sng">
                  <a:solidFill>
                    <a:schemeClr val="accent1">
                      <a:shade val="88000"/>
                      <a:satMod val="110000"/>
                    </a:schemeClr>
                  </a:solidFill>
                  <a:prstDash val="solid"/>
                </a:ln>
                <a:solidFill>
                  <a:srgbClr val="002060"/>
                </a:solidFill>
                <a:latin typeface="ＭＳ Ｐゴシック"/>
              </a:rPr>
              <a:t> </a:t>
            </a:r>
            <a:r>
              <a:rPr lang="ja-JP" altLang="en-US" sz="1400" b="1" dirty="0" smtClean="0">
                <a:ln w="10541" cmpd="sng">
                  <a:solidFill>
                    <a:schemeClr val="accent1">
                      <a:shade val="88000"/>
                      <a:satMod val="110000"/>
                    </a:schemeClr>
                  </a:solidFill>
                  <a:prstDash val="solid"/>
                </a:ln>
                <a:solidFill>
                  <a:srgbClr val="002060"/>
                </a:solidFill>
                <a:latin typeface="ＭＳ Ｐゴシック"/>
              </a:rPr>
              <a:t>公立甲賀病院　臨床心理士　　加藤由季  氏</a:t>
            </a:r>
            <a:endParaRPr lang="en-US" altLang="ja-JP" sz="1400" b="1" dirty="0" smtClean="0">
              <a:ln w="10541" cmpd="sng">
                <a:solidFill>
                  <a:schemeClr val="accent1">
                    <a:shade val="88000"/>
                    <a:satMod val="110000"/>
                  </a:schemeClr>
                </a:solidFill>
                <a:prstDash val="solid"/>
              </a:ln>
              <a:solidFill>
                <a:srgbClr val="002060"/>
              </a:solidFill>
              <a:latin typeface="ＭＳ Ｐゴシック"/>
            </a:endParaRPr>
          </a:p>
        </p:txBody>
      </p:sp>
    </p:spTree>
    <p:extLst>
      <p:ext uri="{BB962C8B-B14F-4D97-AF65-F5344CB8AC3E}">
        <p14:creationId xmlns:p14="http://schemas.microsoft.com/office/powerpoint/2010/main" val="4009007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25833" y="8268370"/>
            <a:ext cx="3288080" cy="400110"/>
          </a:xfrm>
          <a:prstGeom prst="rect">
            <a:avLst/>
          </a:prstGeom>
          <a:noFill/>
        </p:spPr>
        <p:txBody>
          <a:bodyPr wrap="none" rtlCol="0">
            <a:spAutoFit/>
          </a:bodyPr>
          <a:lstStyle/>
          <a:p>
            <a:pPr algn="just"/>
            <a:r>
              <a:rPr kumimoji="1" lang="ja-JP" altLang="en-US" sz="2000" u="sng" dirty="0" smtClean="0"/>
              <a:t>お申し込み・</a:t>
            </a:r>
            <a:r>
              <a:rPr lang="ja-JP" altLang="en-US" sz="2000" u="sng" dirty="0" smtClean="0"/>
              <a:t>お問い合わせ先</a:t>
            </a:r>
            <a:endParaRPr kumimoji="1" lang="ja-JP" altLang="en-US" sz="2000" u="sng" dirty="0"/>
          </a:p>
        </p:txBody>
      </p:sp>
      <p:sp>
        <p:nvSpPr>
          <p:cNvPr id="6" name="テキスト ボックス 5"/>
          <p:cNvSpPr txBox="1"/>
          <p:nvPr/>
        </p:nvSpPr>
        <p:spPr>
          <a:xfrm>
            <a:off x="3684986" y="1876980"/>
            <a:ext cx="2903710" cy="369332"/>
          </a:xfrm>
          <a:prstGeom prst="rect">
            <a:avLst/>
          </a:prstGeom>
          <a:noFill/>
          <a:ln>
            <a:solidFill>
              <a:schemeClr val="tx1"/>
            </a:solidFill>
          </a:ln>
        </p:spPr>
        <p:txBody>
          <a:bodyPr wrap="none" rtlCol="0" anchor="ctr">
            <a:spAutoFit/>
          </a:bodyPr>
          <a:lstStyle/>
          <a:p>
            <a:r>
              <a:rPr lang="ja-JP" altLang="en-US" dirty="0"/>
              <a:t>申し込み</a:t>
            </a:r>
            <a:r>
              <a:rPr kumimoji="1" lang="ja-JP" altLang="en-US" dirty="0" smtClean="0"/>
              <a:t>締切／</a:t>
            </a:r>
            <a:r>
              <a:rPr lang="en-US" altLang="ja-JP" dirty="0" smtClean="0"/>
              <a:t>3</a:t>
            </a:r>
            <a:r>
              <a:rPr lang="ja-JP" altLang="en-US" dirty="0" smtClean="0"/>
              <a:t>月</a:t>
            </a:r>
            <a:r>
              <a:rPr lang="en-US" altLang="ja-JP" dirty="0" smtClean="0"/>
              <a:t>4</a:t>
            </a:r>
            <a:r>
              <a:rPr lang="ja-JP" altLang="en-US" dirty="0" smtClean="0"/>
              <a:t>日（金）</a:t>
            </a:r>
            <a:endParaRPr kumimoji="1" lang="ja-JP" altLang="en-US" dirty="0"/>
          </a:p>
        </p:txBody>
      </p:sp>
      <p:sp>
        <p:nvSpPr>
          <p:cNvPr id="8" name="正方形/長方形 7"/>
          <p:cNvSpPr/>
          <p:nvPr/>
        </p:nvSpPr>
        <p:spPr>
          <a:xfrm>
            <a:off x="206642" y="589838"/>
            <a:ext cx="6444716" cy="646331"/>
          </a:xfrm>
          <a:prstGeom prst="rect">
            <a:avLst/>
          </a:prstGeom>
        </p:spPr>
        <p:txBody>
          <a:bodyPr wrap="square">
            <a:spAutoFit/>
          </a:bodyPr>
          <a:lstStyle/>
          <a:p>
            <a:pPr algn="ctr"/>
            <a:r>
              <a:rPr lang="ja-JP" altLang="en-US" dirty="0" smtClean="0"/>
              <a:t>第</a:t>
            </a:r>
            <a:r>
              <a:rPr lang="en-US" altLang="ja-JP" dirty="0"/>
              <a:t>5</a:t>
            </a:r>
            <a:r>
              <a:rPr lang="ja-JP" altLang="en-US" dirty="0" smtClean="0"/>
              <a:t>回滋賀認知症クリニカルカンファレンスセミナー</a:t>
            </a:r>
            <a:r>
              <a:rPr lang="en-US" altLang="ja-JP" dirty="0" smtClean="0"/>
              <a:t>(CCS)</a:t>
            </a:r>
          </a:p>
          <a:p>
            <a:pPr algn="ctr"/>
            <a:r>
              <a:rPr lang="ja-JP" altLang="en-US" dirty="0" smtClean="0"/>
              <a:t>お申し込み用紙</a:t>
            </a:r>
            <a:endParaRPr lang="ja-JP" altLang="en-US" dirty="0"/>
          </a:p>
        </p:txBody>
      </p:sp>
      <p:sp>
        <p:nvSpPr>
          <p:cNvPr id="10" name="角丸四角形 9"/>
          <p:cNvSpPr/>
          <p:nvPr/>
        </p:nvSpPr>
        <p:spPr>
          <a:xfrm>
            <a:off x="103321" y="472921"/>
            <a:ext cx="6651358" cy="807671"/>
          </a:xfrm>
          <a:prstGeom prst="roundRect">
            <a:avLst>
              <a:gd name="adj" fmla="val 50000"/>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1" name="表 10"/>
          <p:cNvGraphicFramePr>
            <a:graphicFrameLocks noGrp="1"/>
          </p:cNvGraphicFramePr>
          <p:nvPr>
            <p:extLst>
              <p:ext uri="{D42A27DB-BD31-4B8C-83A1-F6EECF244321}">
                <p14:modId xmlns:p14="http://schemas.microsoft.com/office/powerpoint/2010/main" val="3959133718"/>
              </p:ext>
            </p:extLst>
          </p:nvPr>
        </p:nvGraphicFramePr>
        <p:xfrm>
          <a:off x="154981" y="2933080"/>
          <a:ext cx="6548039" cy="4864235"/>
        </p:xfrm>
        <a:graphic>
          <a:graphicData uri="http://schemas.openxmlformats.org/drawingml/2006/table">
            <a:tbl>
              <a:tblPr firstRow="1" bandRow="1">
                <a:tableStyleId>{5940675A-B579-460E-94D1-54222C63F5DA}</a:tableStyleId>
              </a:tblPr>
              <a:tblGrid>
                <a:gridCol w="933759"/>
                <a:gridCol w="5614280"/>
              </a:tblGrid>
              <a:tr h="509538">
                <a:tc gridSpan="2">
                  <a:txBody>
                    <a:bodyPr/>
                    <a:lstStyle/>
                    <a:p>
                      <a:pPr algn="ctr"/>
                      <a:r>
                        <a:rPr kumimoji="1" lang="ja-JP" altLang="en-US" sz="2000" dirty="0" smtClean="0"/>
                        <a:t>≪記入欄≫</a:t>
                      </a:r>
                      <a:endParaRPr kumimoji="1" lang="ja-JP" altLang="en-US" sz="2000" dirty="0"/>
                    </a:p>
                  </a:txBody>
                  <a:tcPr marT="49530" marB="49530" anchor="ctr"/>
                </a:tc>
                <a:tc hMerge="1">
                  <a:txBody>
                    <a:bodyPr/>
                    <a:lstStyle/>
                    <a:p>
                      <a:endParaRPr kumimoji="1" lang="ja-JP" altLang="en-US" dirty="0"/>
                    </a:p>
                  </a:txBody>
                  <a:tcPr/>
                </a:tc>
              </a:tr>
              <a:tr h="783818">
                <a:tc>
                  <a:txBody>
                    <a:bodyPr/>
                    <a:lstStyle/>
                    <a:p>
                      <a:pPr algn="ctr"/>
                      <a:r>
                        <a:rPr kumimoji="1" lang="ja-JP" altLang="en-US" sz="1800" dirty="0" smtClean="0"/>
                        <a:t>ご所属</a:t>
                      </a:r>
                      <a:endParaRPr kumimoji="1" lang="ja-JP" altLang="en-US" sz="1800" dirty="0"/>
                    </a:p>
                  </a:txBody>
                  <a:tcPr marT="49530" marB="49530" anchor="ctr"/>
                </a:tc>
                <a:tc>
                  <a:txBody>
                    <a:bodyPr/>
                    <a:lstStyle/>
                    <a:p>
                      <a:pPr algn="ctr"/>
                      <a:endParaRPr kumimoji="1" lang="en-US" altLang="ja-JP" sz="2200" dirty="0" smtClean="0"/>
                    </a:p>
                  </a:txBody>
                  <a:tcPr marT="49530" marB="49530" anchor="ctr"/>
                </a:tc>
              </a:tr>
              <a:tr h="783818">
                <a:tc>
                  <a:txBody>
                    <a:bodyPr/>
                    <a:lstStyle/>
                    <a:p>
                      <a:pPr algn="ctr"/>
                      <a:r>
                        <a:rPr kumimoji="1" lang="ja-JP" altLang="en-US" sz="1800" dirty="0" smtClean="0"/>
                        <a:t>ご芳名</a:t>
                      </a:r>
                      <a:endParaRPr kumimoji="1" lang="ja-JP" altLang="en-US" sz="1800" dirty="0"/>
                    </a:p>
                  </a:txBody>
                  <a:tcPr marT="49530" marB="49530" anchor="ctr">
                    <a:lnB w="12700" cap="flat" cmpd="sng" algn="ctr">
                      <a:solidFill>
                        <a:schemeClr val="tx1"/>
                      </a:solidFill>
                      <a:prstDash val="sysDot"/>
                      <a:round/>
                      <a:headEnd type="none" w="med" len="med"/>
                      <a:tailEnd type="none" w="med" len="med"/>
                    </a:lnB>
                  </a:tcPr>
                </a:tc>
                <a:tc>
                  <a:txBody>
                    <a:bodyPr/>
                    <a:lstStyle/>
                    <a:p>
                      <a:pPr algn="ctr"/>
                      <a:endParaRPr kumimoji="1" lang="en-US" altLang="ja-JP" sz="2200" dirty="0" smtClean="0"/>
                    </a:p>
                  </a:txBody>
                  <a:tcPr marT="49530" marB="49530" anchor="ctr">
                    <a:lnB w="12700" cap="flat" cmpd="sng" algn="ctr">
                      <a:solidFill>
                        <a:schemeClr val="tx1"/>
                      </a:solidFill>
                      <a:prstDash val="sysDot"/>
                      <a:round/>
                      <a:headEnd type="none" w="med" len="med"/>
                      <a:tailEnd type="none" w="med" len="med"/>
                    </a:lnB>
                  </a:tcPr>
                </a:tc>
              </a:tr>
              <a:tr h="406475">
                <a:tc>
                  <a:txBody>
                    <a:bodyPr/>
                    <a:lstStyle/>
                    <a:p>
                      <a:pPr algn="ctr"/>
                      <a:r>
                        <a:rPr kumimoji="1" lang="ja-JP" altLang="en-US" sz="1200" dirty="0" smtClean="0"/>
                        <a:t>ご職種</a:t>
                      </a:r>
                      <a:endParaRPr kumimoji="1" lang="en-US" altLang="ja-JP" sz="1200" dirty="0" smtClean="0"/>
                    </a:p>
                  </a:txBody>
                  <a:tcPr marT="49530" marB="49530" anchor="ctr">
                    <a:lnT w="12700" cap="flat" cmpd="sng" algn="ctr">
                      <a:solidFill>
                        <a:schemeClr val="tx1"/>
                      </a:solidFill>
                      <a:prstDash val="sysDot"/>
                      <a:round/>
                      <a:headEnd type="none" w="med" len="med"/>
                      <a:tailEnd type="none" w="med" len="med"/>
                    </a:lnT>
                  </a:tcPr>
                </a:tc>
                <a:tc>
                  <a:txBody>
                    <a:bodyPr/>
                    <a:lstStyle/>
                    <a:p>
                      <a:pPr algn="ctr"/>
                      <a:r>
                        <a:rPr kumimoji="1" lang="ja-JP" altLang="en-US" sz="1200" strike="noStrike" dirty="0" smtClean="0">
                          <a:solidFill>
                            <a:schemeClr val="tx1"/>
                          </a:solidFill>
                          <a:latin typeface="ＭＳ Ｐゴシック" panose="020B0600070205080204" pitchFamily="50" charset="-128"/>
                          <a:ea typeface="ＭＳ Ｐゴシック" panose="020B0600070205080204" pitchFamily="50" charset="-128"/>
                        </a:rPr>
                        <a:t>医師</a:t>
                      </a: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・コメデイカル・行政・ケア関係者　その他（　　　　　　　　　）</a:t>
                      </a:r>
                      <a:endParaRPr kumimoji="1" lang="en-US" altLang="ja-JP" sz="1200" dirty="0" smtClean="0">
                        <a:solidFill>
                          <a:schemeClr val="tx1"/>
                        </a:solidFill>
                        <a:latin typeface="ＭＳ Ｐゴシック" panose="020B0600070205080204" pitchFamily="50" charset="-128"/>
                        <a:ea typeface="ＭＳ Ｐゴシック" panose="020B0600070205080204" pitchFamily="50" charset="-128"/>
                      </a:endParaRPr>
                    </a:p>
                  </a:txBody>
                  <a:tcPr marT="49530" marB="49530" anchor="ctr">
                    <a:lnT w="12700" cap="flat" cmpd="sng" algn="ctr">
                      <a:solidFill>
                        <a:schemeClr val="tx1"/>
                      </a:solidFill>
                      <a:prstDash val="sysDot"/>
                      <a:round/>
                      <a:headEnd type="none" w="med" len="med"/>
                      <a:tailEnd type="none" w="med" len="med"/>
                    </a:lnT>
                  </a:tcPr>
                </a:tc>
              </a:tr>
              <a:tr h="783818">
                <a:tc>
                  <a:txBody>
                    <a:bodyPr/>
                    <a:lstStyle/>
                    <a:p>
                      <a:pPr algn="ctr"/>
                      <a:r>
                        <a:rPr kumimoji="1" lang="ja-JP" altLang="en-US" sz="1800" dirty="0" smtClean="0"/>
                        <a:t>ご芳名</a:t>
                      </a:r>
                      <a:endParaRPr kumimoji="1" lang="ja-JP" altLang="en-US" sz="1800" dirty="0"/>
                    </a:p>
                  </a:txBody>
                  <a:tcPr marT="49530" marB="49530" anchor="ctr">
                    <a:lnB w="12700" cap="flat" cmpd="sng" algn="ctr">
                      <a:solidFill>
                        <a:schemeClr val="tx1"/>
                      </a:solidFill>
                      <a:prstDash val="sysDot"/>
                      <a:round/>
                      <a:headEnd type="none" w="med" len="med"/>
                      <a:tailEnd type="none" w="med" len="med"/>
                    </a:lnB>
                  </a:tcPr>
                </a:tc>
                <a:tc>
                  <a:txBody>
                    <a:bodyPr/>
                    <a:lstStyle/>
                    <a:p>
                      <a:pPr algn="ctr"/>
                      <a:endParaRPr kumimoji="1" lang="en-US" altLang="ja-JP" sz="2200" dirty="0" smtClean="0"/>
                    </a:p>
                  </a:txBody>
                  <a:tcPr marT="49530" marB="49530" anchor="ctr">
                    <a:lnB w="12700" cap="flat" cmpd="sng" algn="ctr">
                      <a:solidFill>
                        <a:schemeClr val="tx1"/>
                      </a:solidFill>
                      <a:prstDash val="sysDot"/>
                      <a:round/>
                      <a:headEnd type="none" w="med" len="med"/>
                      <a:tailEnd type="none" w="med" len="med"/>
                    </a:lnB>
                  </a:tcPr>
                </a:tc>
              </a:tr>
              <a:tr h="406475">
                <a:tc>
                  <a:txBody>
                    <a:bodyPr/>
                    <a:lstStyle/>
                    <a:p>
                      <a:pPr algn="ctr"/>
                      <a:r>
                        <a:rPr kumimoji="1" lang="ja-JP" altLang="en-US" sz="1200" dirty="0" smtClean="0"/>
                        <a:t>ご職種</a:t>
                      </a:r>
                      <a:endParaRPr kumimoji="1" lang="en-US" altLang="ja-JP" sz="1200" dirty="0" smtClean="0"/>
                    </a:p>
                  </a:txBody>
                  <a:tcPr marT="49530" marB="49530" anchor="ctr">
                    <a:lnT w="12700" cap="flat" cmpd="sng" algn="ctr">
                      <a:solidFill>
                        <a:schemeClr val="tx1"/>
                      </a:solidFill>
                      <a:prstDash val="sysDot"/>
                      <a:round/>
                      <a:headEnd type="none" w="med" len="med"/>
                      <a:tailEnd type="none" w="med" len="med"/>
                    </a:lnT>
                  </a:tcPr>
                </a:tc>
                <a:tc>
                  <a:txBody>
                    <a:bodyPr/>
                    <a:lstStyle/>
                    <a:p>
                      <a:pPr marL="0" marR="0" indent="0" algn="ctr" defTabSz="957838" rtl="0" eaLnBrk="1" fontAlgn="auto" latinLnBrk="0" hangingPunct="1">
                        <a:lnSpc>
                          <a:spcPct val="100000"/>
                        </a:lnSpc>
                        <a:spcBef>
                          <a:spcPts val="0"/>
                        </a:spcBef>
                        <a:spcAft>
                          <a:spcPts val="0"/>
                        </a:spcAft>
                        <a:buClrTx/>
                        <a:buSzTx/>
                        <a:buFontTx/>
                        <a:buNone/>
                        <a:tabLst/>
                        <a:defRPr/>
                      </a:pPr>
                      <a:r>
                        <a:rPr kumimoji="1" lang="ja-JP" altLang="en-US" sz="1200" strike="noStrike" dirty="0" smtClean="0">
                          <a:solidFill>
                            <a:schemeClr val="tx1"/>
                          </a:solidFill>
                          <a:latin typeface="ＭＳ Ｐゴシック" panose="020B0600070205080204" pitchFamily="50" charset="-128"/>
                          <a:ea typeface="ＭＳ Ｐゴシック" panose="020B0600070205080204" pitchFamily="50" charset="-128"/>
                        </a:rPr>
                        <a:t>医師</a:t>
                      </a: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・コメデイカル・行政・ケア関係者　その他（　　　　　　　　　）</a:t>
                      </a:r>
                      <a:endParaRPr kumimoji="1" lang="en-US" altLang="ja-JP" sz="1200" dirty="0" smtClean="0">
                        <a:solidFill>
                          <a:schemeClr val="tx1"/>
                        </a:solidFill>
                        <a:latin typeface="ＭＳ Ｐゴシック" panose="020B0600070205080204" pitchFamily="50" charset="-128"/>
                        <a:ea typeface="ＭＳ Ｐゴシック" panose="020B0600070205080204" pitchFamily="50" charset="-128"/>
                      </a:endParaRPr>
                    </a:p>
                  </a:txBody>
                  <a:tcPr marT="49530" marB="49530" anchor="ctr">
                    <a:lnT w="12700" cap="flat" cmpd="sng" algn="ctr">
                      <a:solidFill>
                        <a:schemeClr val="tx1"/>
                      </a:solidFill>
                      <a:prstDash val="sysDot"/>
                      <a:round/>
                      <a:headEnd type="none" w="med" len="med"/>
                      <a:tailEnd type="none" w="med" len="med"/>
                    </a:lnT>
                  </a:tcPr>
                </a:tc>
              </a:tr>
              <a:tr h="783818">
                <a:tc>
                  <a:txBody>
                    <a:bodyPr/>
                    <a:lstStyle/>
                    <a:p>
                      <a:pPr algn="ctr"/>
                      <a:r>
                        <a:rPr kumimoji="1" lang="ja-JP" altLang="en-US" sz="1800" dirty="0" smtClean="0"/>
                        <a:t>ご芳名</a:t>
                      </a:r>
                      <a:endParaRPr kumimoji="1" lang="ja-JP" altLang="en-US" sz="1800" dirty="0"/>
                    </a:p>
                  </a:txBody>
                  <a:tcPr marT="49530" marB="49530" anchor="ctr">
                    <a:lnB w="12700" cap="flat" cmpd="sng" algn="ctr">
                      <a:solidFill>
                        <a:schemeClr val="tx1"/>
                      </a:solidFill>
                      <a:prstDash val="sysDot"/>
                      <a:round/>
                      <a:headEnd type="none" w="med" len="med"/>
                      <a:tailEnd type="none" w="med" len="med"/>
                    </a:lnB>
                  </a:tcPr>
                </a:tc>
                <a:tc>
                  <a:txBody>
                    <a:bodyPr/>
                    <a:lstStyle/>
                    <a:p>
                      <a:pPr algn="ctr"/>
                      <a:endParaRPr kumimoji="1" lang="en-US" altLang="ja-JP" sz="2200" dirty="0" smtClean="0"/>
                    </a:p>
                  </a:txBody>
                  <a:tcPr marT="49530" marB="49530" anchor="ctr">
                    <a:lnB w="12700" cap="flat" cmpd="sng" algn="ctr">
                      <a:solidFill>
                        <a:schemeClr val="tx1"/>
                      </a:solidFill>
                      <a:prstDash val="sysDot"/>
                      <a:round/>
                      <a:headEnd type="none" w="med" len="med"/>
                      <a:tailEnd type="none" w="med" len="med"/>
                    </a:lnB>
                  </a:tcPr>
                </a:tc>
              </a:tr>
              <a:tr h="406475">
                <a:tc>
                  <a:txBody>
                    <a:bodyPr/>
                    <a:lstStyle/>
                    <a:p>
                      <a:pPr algn="ctr"/>
                      <a:r>
                        <a:rPr kumimoji="1" lang="ja-JP" altLang="en-US" sz="1200" dirty="0" smtClean="0"/>
                        <a:t>ご職種</a:t>
                      </a:r>
                      <a:endParaRPr kumimoji="1" lang="en-US" altLang="ja-JP" sz="1200" dirty="0" smtClean="0"/>
                    </a:p>
                  </a:txBody>
                  <a:tcPr marT="49530" marB="49530" anchor="ctr">
                    <a:lnT w="12700" cap="flat" cmpd="sng" algn="ctr">
                      <a:solidFill>
                        <a:schemeClr val="tx1"/>
                      </a:solidFill>
                      <a:prstDash val="sysDot"/>
                      <a:round/>
                      <a:headEnd type="none" w="med" len="med"/>
                      <a:tailEnd type="none" w="med" len="med"/>
                    </a:lnT>
                  </a:tcPr>
                </a:tc>
                <a:tc>
                  <a:txBody>
                    <a:bodyPr/>
                    <a:lstStyle/>
                    <a:p>
                      <a:pPr algn="ctr"/>
                      <a:r>
                        <a:rPr kumimoji="1" lang="ja-JP" altLang="en-US" sz="1200" strike="noStrike" dirty="0" smtClean="0">
                          <a:solidFill>
                            <a:schemeClr val="tx1"/>
                          </a:solidFill>
                          <a:latin typeface="ＭＳ Ｐゴシック" panose="020B0600070205080204" pitchFamily="50" charset="-128"/>
                          <a:ea typeface="ＭＳ Ｐゴシック" panose="020B0600070205080204" pitchFamily="50" charset="-128"/>
                        </a:rPr>
                        <a:t>医師</a:t>
                      </a:r>
                      <a:r>
                        <a:rPr kumimoji="1" lang="ja-JP" altLang="en-US" sz="1200" dirty="0" smtClean="0">
                          <a:solidFill>
                            <a:schemeClr val="tx1"/>
                          </a:solidFill>
                          <a:latin typeface="ＭＳ Ｐゴシック" panose="020B0600070205080204" pitchFamily="50" charset="-128"/>
                          <a:ea typeface="ＭＳ Ｐゴシック" panose="020B0600070205080204" pitchFamily="50" charset="-128"/>
                        </a:rPr>
                        <a:t>・コメデイカル・行政・ケア関係者　その他（　　　　　　　　　）</a:t>
                      </a:r>
                      <a:endParaRPr kumimoji="1" lang="en-US" altLang="ja-JP" sz="1200" dirty="0" smtClean="0">
                        <a:solidFill>
                          <a:schemeClr val="tx1"/>
                        </a:solidFill>
                        <a:latin typeface="ＭＳ Ｐゴシック" panose="020B0600070205080204" pitchFamily="50" charset="-128"/>
                        <a:ea typeface="ＭＳ Ｐゴシック" panose="020B0600070205080204" pitchFamily="50" charset="-128"/>
                      </a:endParaRPr>
                    </a:p>
                  </a:txBody>
                  <a:tcPr marT="49530" marB="49530" anchor="ctr">
                    <a:lnT w="12700" cap="flat" cmpd="sng" algn="ctr">
                      <a:solidFill>
                        <a:schemeClr val="tx1"/>
                      </a:solidFill>
                      <a:prstDash val="sysDot"/>
                      <a:round/>
                      <a:headEnd type="none" w="med" len="med"/>
                      <a:tailEnd type="none" w="med" len="med"/>
                    </a:lnT>
                  </a:tcPr>
                </a:tc>
              </a:tr>
            </a:tbl>
          </a:graphicData>
        </a:graphic>
      </p:graphicFrame>
      <p:sp>
        <p:nvSpPr>
          <p:cNvPr id="12" name="正方形/長方形 11"/>
          <p:cNvSpPr/>
          <p:nvPr/>
        </p:nvSpPr>
        <p:spPr>
          <a:xfrm>
            <a:off x="152636" y="1827856"/>
            <a:ext cx="2511834" cy="400110"/>
          </a:xfrm>
          <a:prstGeom prst="rect">
            <a:avLst/>
          </a:prstGeom>
        </p:spPr>
        <p:txBody>
          <a:bodyPr wrap="square">
            <a:spAutoFit/>
          </a:bodyPr>
          <a:lstStyle/>
          <a:p>
            <a:pPr lvl="0"/>
            <a:r>
              <a:rPr lang="en-US" altLang="ja-JP" sz="2000" dirty="0">
                <a:solidFill>
                  <a:prstClr val="black"/>
                </a:solidFill>
                <a:latin typeface="ＭＳ Ｐゴシック"/>
              </a:rPr>
              <a:t>FAX</a:t>
            </a:r>
            <a:r>
              <a:rPr lang="ja-JP" altLang="en-US" sz="2000" dirty="0">
                <a:solidFill>
                  <a:prstClr val="black"/>
                </a:solidFill>
                <a:latin typeface="ＭＳ Ｐゴシック"/>
              </a:rPr>
              <a:t>　</a:t>
            </a:r>
            <a:r>
              <a:rPr lang="en-US" altLang="ja-JP" sz="2000" dirty="0" smtClean="0">
                <a:solidFill>
                  <a:prstClr val="black"/>
                </a:solidFill>
                <a:latin typeface="ＭＳ Ｐゴシック"/>
              </a:rPr>
              <a:t>077-582-6040</a:t>
            </a:r>
            <a:endParaRPr lang="ja-JP" altLang="en-US" sz="2000" dirty="0">
              <a:solidFill>
                <a:prstClr val="black"/>
              </a:solidFill>
              <a:latin typeface="ＭＳ Ｐゴシック"/>
            </a:endParaRPr>
          </a:p>
        </p:txBody>
      </p:sp>
      <p:sp>
        <p:nvSpPr>
          <p:cNvPr id="14" name="テキスト ボックス 13"/>
          <p:cNvSpPr txBox="1"/>
          <p:nvPr/>
        </p:nvSpPr>
        <p:spPr>
          <a:xfrm>
            <a:off x="225833" y="8781618"/>
            <a:ext cx="6407523" cy="707886"/>
          </a:xfrm>
          <a:prstGeom prst="rect">
            <a:avLst/>
          </a:prstGeom>
          <a:noFill/>
        </p:spPr>
        <p:txBody>
          <a:bodyPr wrap="none" rtlCol="0">
            <a:spAutoFit/>
          </a:bodyPr>
          <a:lstStyle/>
          <a:p>
            <a:pPr defTabSz="839694"/>
            <a:r>
              <a:rPr lang="ja-JP" altLang="en-US" sz="2000" dirty="0" smtClean="0">
                <a:latin typeface="ＭＳ Ｐゴシック"/>
              </a:rPr>
              <a:t>事務局代行：医療法人　藤本クリニック</a:t>
            </a:r>
            <a:endParaRPr lang="en-US" altLang="ja-JP" sz="2000" dirty="0" smtClean="0">
              <a:latin typeface="ＭＳ Ｐゴシック"/>
            </a:endParaRPr>
          </a:p>
          <a:p>
            <a:pPr defTabSz="839694"/>
            <a:r>
              <a:rPr lang="ja-JP" altLang="en-US" sz="2000" dirty="0" smtClean="0">
                <a:latin typeface="ＭＳ Ｐゴシック"/>
              </a:rPr>
              <a:t>　　　　　　　　　　</a:t>
            </a:r>
            <a:r>
              <a:rPr lang="en-US" altLang="ja-JP" sz="2000" dirty="0" smtClean="0">
                <a:latin typeface="ＭＳ Ｐゴシック"/>
              </a:rPr>
              <a:t>TEL</a:t>
            </a:r>
            <a:r>
              <a:rPr lang="ja-JP" altLang="en-US" sz="2000" dirty="0" smtClean="0">
                <a:latin typeface="ＭＳ Ｐゴシック"/>
              </a:rPr>
              <a:t>：</a:t>
            </a:r>
            <a:r>
              <a:rPr lang="en-US" altLang="ja-JP" sz="2000" dirty="0" smtClean="0">
                <a:latin typeface="ＭＳ Ｐゴシック"/>
              </a:rPr>
              <a:t>077-582-6032</a:t>
            </a:r>
            <a:r>
              <a:rPr lang="ja-JP" altLang="en-US" sz="2000" dirty="0" smtClean="0">
                <a:latin typeface="ＭＳ Ｐゴシック"/>
              </a:rPr>
              <a:t>／</a:t>
            </a:r>
            <a:r>
              <a:rPr lang="en-US" altLang="ja-JP" sz="2000" dirty="0" smtClean="0">
                <a:latin typeface="ＭＳ Ｐゴシック"/>
              </a:rPr>
              <a:t>FAX</a:t>
            </a:r>
            <a:r>
              <a:rPr lang="ja-JP" altLang="en-US" sz="2000" dirty="0" smtClean="0">
                <a:latin typeface="ＭＳ Ｐゴシック"/>
              </a:rPr>
              <a:t>　</a:t>
            </a:r>
            <a:r>
              <a:rPr lang="en-US" altLang="ja-JP" sz="2000" dirty="0" smtClean="0">
                <a:latin typeface="ＭＳ Ｐゴシック"/>
              </a:rPr>
              <a:t>077-582-6040</a:t>
            </a:r>
            <a:endParaRPr lang="ja-JP" altLang="en-US" sz="2000" dirty="0">
              <a:latin typeface="ＭＳ Ｐゴシック"/>
            </a:endParaRPr>
          </a:p>
        </p:txBody>
      </p:sp>
    </p:spTree>
    <p:extLst>
      <p:ext uri="{BB962C8B-B14F-4D97-AF65-F5344CB8AC3E}">
        <p14:creationId xmlns:p14="http://schemas.microsoft.com/office/powerpoint/2010/main" val="236621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TP10256016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ExpireDate xmlns="818587af-a97e-45f6-98dd-0bf4ab33c058">2026-02-28T00:13:16+00:00</_dlc_ExpireDate>
    <_dlc_ExpireDateSaved xmlns="818587af-a97e-45f6-98dd-0bf4ab33c0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C01FBA7DB92AA4BBFFCC7925EA8498D" ma:contentTypeVersion="15" ma:contentTypeDescription="新しいドキュメントを作成します。" ma:contentTypeScope="" ma:versionID="ec8880863d68dc51272b374f904b480c">
  <xsd:schema xmlns:xsd="http://www.w3.org/2001/XMLSchema" xmlns:xs="http://www.w3.org/2001/XMLSchema" xmlns:p="http://schemas.microsoft.com/office/2006/metadata/properties" xmlns:ns2="818587af-a97e-45f6-98dd-0bf4ab33c058" targetNamespace="http://schemas.microsoft.com/office/2006/metadata/properties" ma:root="true" ma:fieldsID="c841dbda69ec3c6a3f1b095bbc1b63a0" ns2:_="">
    <xsd:import namespace="818587af-a97e-45f6-98dd-0bf4ab33c058"/>
    <xsd:element name="properties">
      <xsd:complexType>
        <xsd:sequence>
          <xsd:element name="documentManagement">
            <xsd:complexType>
              <xsd:all>
                <xsd:element ref="ns2:_dlc_Exempt" minOccurs="0"/>
                <xsd:element ref="ns2:_dlc_ExpireDateSaved" minOccurs="0"/>
                <xsd:element ref="ns2:_dlc_Expire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8587af-a97e-45f6-98dd-0bf4ab33c058" elementFormDefault="qualified">
    <xsd:import namespace="http://schemas.microsoft.com/office/2006/documentManagement/types"/>
    <xsd:import namespace="http://schemas.microsoft.com/office/infopath/2007/PartnerControls"/>
    <xsd:element name="_dlc_Exempt" ma:index="8" nillable="true" ma:displayName="ポリシー適用除外" ma:description="" ma:hidden="true" ma:internalName="_dlc_Exempt" ma:readOnly="true">
      <xsd:simpleType>
        <xsd:restriction base="dms:Unknown"/>
      </xsd:simpleType>
    </xsd:element>
    <xsd:element name="_dlc_ExpireDateSaved" ma:index="9" nillable="true" ma:displayName="元の有効期限" ma:description="" ma:hidden="true" ma:internalName="_dlc_ExpireDateSaved" ma:readOnly="true">
      <xsd:simpleType>
        <xsd:restriction base="dms:DateTime"/>
      </xsd:simpleType>
    </xsd:element>
    <xsd:element name="_dlc_ExpireDate" ma:index="10" nillable="true" ma:displayName="有効期限" ma:description="" ma:hidden="true" ma:indexed="true" ma:internalName="_dlc_ExpireDat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p:Policy xmlns:p="office.server.policy" id="38a7cc09-afd8-42d9-b5ea-60600b579fb7" local="false">
  <p:Name>有効期限ポリシー</p:Name>
  <p:Description/>
  <p:Statement/>
  <p:PolicyItems>
    <p:PolicyItem featureId="Microsoft.Office.RecordsManagement.PolicyFeatures.Expiration" staticId="0x0101008C01FBA7DB92AA4BBFFCC7925EA8498D|-1366636739" UniqueId="6f686858-22e8-4be9-9173-86842a54e5f8">
      <p:Name>保持</p:Name>
      <p:Description>処理対象コンテンツのスケジュールを自動的に設定し、期限に達したコンテンツに対して保持処理を実行します。</p:Description>
      <p:CustomData>
        <Schedules nextStageId="2">
          <Schedule type="Default">
            <stages>
              <data stageId="1">
                <formula id="Microsoft.Office.RecordsManagement.PolicyFeatures.Expiration.Formula.BuiltIn">
                  <number>10</number>
                  <property>Modified</property>
                  <propertyId>28cf69c5-fa48-462a-b5cd-27b6f9d2bd5f</propertyId>
                  <period>years</period>
                </formula>
                <action type="action" id="Microsoft.Office.RecordsManagement.PolicyFeatures.Expiration.Action.MoveToRecycleBin"/>
              </data>
            </stages>
          </Schedule>
        </Schedules>
      </p:CustomData>
    </p:PolicyItem>
  </p:PolicyItems>
</p:Policy>
</file>

<file path=customXml/itemProps1.xml><?xml version="1.0" encoding="utf-8"?>
<ds:datastoreItem xmlns:ds="http://schemas.openxmlformats.org/officeDocument/2006/customXml" ds:itemID="{337812D7-02BA-45A1-A51F-646A0EA2DEF6}">
  <ds:schemaRefs>
    <ds:schemaRef ds:uri="http://schemas.microsoft.com/sharepoint/v3/contenttype/forms"/>
  </ds:schemaRefs>
</ds:datastoreItem>
</file>

<file path=customXml/itemProps2.xml><?xml version="1.0" encoding="utf-8"?>
<ds:datastoreItem xmlns:ds="http://schemas.openxmlformats.org/officeDocument/2006/customXml" ds:itemID="{7C67CD2E-D30B-4579-BFDD-747744B9D100}">
  <ds:schemaRefs>
    <ds:schemaRef ds:uri="http://purl.org/dc/elements/1.1/"/>
    <ds:schemaRef ds:uri="http://schemas.openxmlformats.org/package/2006/metadata/core-properties"/>
    <ds:schemaRef ds:uri="http://www.w3.org/XML/1998/namespace"/>
    <ds:schemaRef ds:uri="http://purl.org/dc/terms/"/>
    <ds:schemaRef ds:uri="818587af-a97e-45f6-98dd-0bf4ab33c058"/>
    <ds:schemaRef ds:uri="http://schemas.microsoft.com/office/infopath/2007/PartnerControls"/>
    <ds:schemaRef ds:uri="http://schemas.microsoft.com/office/2006/metadata/properties"/>
    <ds:schemaRef ds:uri="http://purl.org/dc/dcmitype/"/>
    <ds:schemaRef ds:uri="http://schemas.microsoft.com/office/2006/documentManagement/types"/>
  </ds:schemaRefs>
</ds:datastoreItem>
</file>

<file path=customXml/itemProps3.xml><?xml version="1.0" encoding="utf-8"?>
<ds:datastoreItem xmlns:ds="http://schemas.openxmlformats.org/officeDocument/2006/customXml" ds:itemID="{D8A84DB9-2D36-4C89-8FAE-B02DEFBF5E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8587af-a97e-45f6-98dd-0bf4ab33c0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5FBA980D-63A0-49AD-AEB6-EA0004185870}">
  <ds:schemaRefs>
    <ds:schemaRef ds:uri="office.server.policy"/>
  </ds:schemaRefs>
</ds:datastoreItem>
</file>

<file path=docProps/app.xml><?xml version="1.0" encoding="utf-8"?>
<Properties xmlns="http://schemas.openxmlformats.org/officeDocument/2006/extended-properties" xmlns:vt="http://schemas.openxmlformats.org/officeDocument/2006/docPropsVTypes">
  <TotalTime>8240</TotalTime>
  <Words>273</Words>
  <Application>Microsoft Office PowerPoint</Application>
  <PresentationFormat>A4 210 x 297 mm</PresentationFormat>
  <Paragraphs>60</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TP102560162</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Tomoyasu Yoshikawa</dc:creator>
  <cp:lastModifiedBy>Takuya Motomura</cp:lastModifiedBy>
  <cp:revision>110</cp:revision>
  <cp:lastPrinted>2016-02-29T03:11:34Z</cp:lastPrinted>
  <dcterms:created xsi:type="dcterms:W3CDTF">2016-01-13T22:47:13Z</dcterms:created>
  <dcterms:modified xsi:type="dcterms:W3CDTF">2016-02-29T03:11:56Z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policyId">
    <vt:lpwstr>0x0101008C01FBA7DB92AA4BBFFCC7925EA8498D|-1366636739</vt:lpwstr>
  </property>
  <property fmtid="{D5CDD505-2E9C-101B-9397-08002B2CF9AE}" pid="3" name="ContentTypeId">
    <vt:lpwstr>0x0101008C01FBA7DB92AA4BBFFCC7925EA8498D</vt:lpwstr>
  </property>
  <property fmtid="{D5CDD505-2E9C-101B-9397-08002B2CF9AE}" pid="4" name="ItemRetentionFormula">
    <vt:lpwstr>&lt;formula id="Microsoft.Office.RecordsManagement.PolicyFeatures.Expiration.Formula.BuiltIn"&gt;&lt;number&gt;10&lt;/number&gt;&lt;property&gt;Modified&lt;/property&gt;&lt;propertyId&gt;28cf69c5-fa48-462a-b5cd-27b6f9d2bd5f&lt;/propertyId&gt;&lt;period&gt;years&lt;/period&gt;&lt;/formula&gt;</vt:lpwstr>
  </property>
</Properties>
</file>