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3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00"/>
    <a:srgbClr val="FFF9B0"/>
    <a:srgbClr val="E94708"/>
    <a:srgbClr val="906E30"/>
    <a:srgbClr val="82582D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0" d="100"/>
          <a:sy n="200" d="100"/>
        </p:scale>
        <p:origin x="2988" y="86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428625" y="390525"/>
            <a:ext cx="7048500" cy="9906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ＦＡＸ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077-582-5726</a:t>
            </a:r>
          </a:p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滋賀県立リハビリテーションセンタ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ー事業推進係　宛て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4798" y="1654630"/>
            <a:ext cx="3048001" cy="89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参加申込書</a:t>
            </a:r>
            <a:endParaRPr kumimoji="1"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59942"/>
              </p:ext>
            </p:extLst>
          </p:nvPr>
        </p:nvGraphicFramePr>
        <p:xfrm>
          <a:off x="478970" y="2548080"/>
          <a:ext cx="6901544" cy="7150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7887"/>
                <a:gridCol w="4223657"/>
              </a:tblGrid>
              <a:tr h="985054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　　　　　</a:t>
                      </a:r>
                      <a:r>
                        <a:rPr kumimoji="1" lang="ja-JP" altLang="en-US" sz="2800" smtClean="0"/>
                        <a:t>　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985054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kumimoji="1" lang="en-US" altLang="ja-JP" sz="2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 smtClean="0"/>
                    </a:p>
                  </a:txBody>
                  <a:tcPr/>
                </a:tc>
              </a:tr>
              <a:tr h="985054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職種</a:t>
                      </a:r>
                      <a:endParaRPr kumimoji="1" lang="en-US" altLang="ja-JP" sz="2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985054"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ご連絡先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（必須）</a:t>
                      </a:r>
                      <a:endParaRPr kumimoji="1" lang="en-US" altLang="ja-JP" sz="2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電話番号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</a:tr>
              <a:tr h="985054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ご連絡先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（必須）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Ｅ－ｍａｉｌ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</a:tr>
              <a:tr h="98505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当研修会で</a:t>
                      </a:r>
                      <a:endParaRPr kumimoji="1" lang="en-US" altLang="ja-JP" sz="2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聞いてみたい内容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4824" y="9805348"/>
            <a:ext cx="29706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・定員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になり次第受付を終了させていただきます。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・受講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決定通知は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にて、ご連絡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いたします。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30216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40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2016-07-27T06:24:20Z</dcterms:created>
  <dcterms:modified xsi:type="dcterms:W3CDTF">2016-12-05T00:58:44Z</dcterms:modified>
</cp:coreProperties>
</file>