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8ED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99" autoAdjust="0"/>
  </p:normalViewPr>
  <p:slideViewPr>
    <p:cSldViewPr>
      <p:cViewPr>
        <p:scale>
          <a:sx n="77" d="100"/>
          <a:sy n="77" d="100"/>
        </p:scale>
        <p:origin x="-2334" y="-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6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5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8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9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91C1-17C0-4DFA-9497-70FB6360FAAB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2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-6700" y="1"/>
            <a:ext cx="6864700" cy="9905999"/>
            <a:chOff x="-6700" y="1"/>
            <a:chExt cx="6864700" cy="990599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-6700" y="1"/>
              <a:ext cx="6864700" cy="1496616"/>
              <a:chOff x="-6700" y="1"/>
              <a:chExt cx="6858000" cy="1496616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-6700" y="1"/>
                <a:ext cx="6858000" cy="14966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5294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7" name="Picture 6" descr="C:\Users\minad\Desktop\Polygonal-shapes-corporative-brochure-template\g3066.png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1"/>
                <a:ext cx="5661248" cy="1260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8" name="Picture 5" descr="C:\Users\minad\Desktop\Polygonal-shapes-corporative-brochure-template\g2954.png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702589"/>
              <a:ext cx="6857999" cy="62034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テキスト ボックス 17"/>
          <p:cNvSpPr txBox="1"/>
          <p:nvPr/>
        </p:nvSpPr>
        <p:spPr>
          <a:xfrm>
            <a:off x="554092" y="416496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ja-JP" sz="2000" kern="100" dirty="0">
                <a:ea typeface="HG創英角ﾎﾟｯﾌﾟ体"/>
                <a:cs typeface="Times New Roman"/>
              </a:rPr>
              <a:t>発達障害分野における生活行為向上</a:t>
            </a:r>
            <a:r>
              <a:rPr lang="ja-JP" altLang="ja-JP" sz="2000" kern="100" dirty="0" smtClean="0">
                <a:ea typeface="HG創英角ﾎﾟｯﾌﾟ体"/>
                <a:cs typeface="Times New Roman"/>
              </a:rPr>
              <a:t>マネジメント</a:t>
            </a:r>
            <a:r>
              <a:rPr lang="en-US" altLang="ja-JP" sz="2000" kern="100" dirty="0" smtClean="0">
                <a:ea typeface="HG創英角ﾎﾟｯﾌﾟ体"/>
                <a:cs typeface="Times New Roman"/>
              </a:rPr>
              <a:t/>
            </a:r>
            <a:br>
              <a:rPr lang="en-US" altLang="ja-JP" sz="2000" kern="100" dirty="0" smtClean="0">
                <a:ea typeface="HG創英角ﾎﾟｯﾌﾟ体"/>
                <a:cs typeface="Times New Roman"/>
              </a:rPr>
            </a:br>
            <a:r>
              <a:rPr lang="ja-JP" altLang="en-US" sz="2000" kern="100" dirty="0" smtClean="0">
                <a:ea typeface="HG創英角ﾎﾟｯﾌﾟ体"/>
                <a:cs typeface="Times New Roman"/>
              </a:rPr>
              <a:t>（演習編）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703058" y="2360712"/>
            <a:ext cx="105164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44239" y="2216696"/>
            <a:ext cx="598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:30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916832" y="2794501"/>
            <a:ext cx="4421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生活行為向上マネジメント概論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森之宮病院　作業療法士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木瀬　憲司　先生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703057" y="2792760"/>
            <a:ext cx="105165" cy="648072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13911" y="2864768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703057" y="3584848"/>
            <a:ext cx="105165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34375" y="35848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事例報告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703057" y="4385874"/>
            <a:ext cx="105165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93447" y="450120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演習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703057" y="5093142"/>
            <a:ext cx="105165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85061" y="522128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916832" y="3584848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事例報告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916832" y="4304928"/>
            <a:ext cx="352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MTDLP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演習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事例をもとに参加者で演習を行います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916832" y="5112719"/>
            <a:ext cx="248337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MTDLP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実践について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Text Box 183"/>
          <p:cNvSpPr txBox="1">
            <a:spLocks noChangeArrowheads="1"/>
          </p:cNvSpPr>
          <p:nvPr/>
        </p:nvSpPr>
        <p:spPr bwMode="auto">
          <a:xfrm>
            <a:off x="586628" y="7852191"/>
            <a:ext cx="5938716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＊今回の研修会は、日本作業療法士協会　生涯教育単位認定講座となります。生涯教育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手帳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お持ち下さい。尚、研修中は捺印等のため手帳をお預かり致しますので御了承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＊滋賀県士会員の参加につきましては、県士会年会費納入後に配布される当該年度の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シール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滋賀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OT2017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の提示が必要です。</a:t>
            </a:r>
          </a:p>
          <a:p>
            <a:pPr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＊申込者数が定員を超えた場合、参加者を選考させていただきます（滋賀県士会員優先）</a:t>
            </a:r>
          </a:p>
          <a:p>
            <a:pPr>
              <a:buNone/>
            </a:pP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参加不可の方のみ、メールにて連絡いたします。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86628" y="1640632"/>
            <a:ext cx="3688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343391" y="6922286"/>
            <a:ext cx="4461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件名に「研修会申し込み」を明記し、氏名・所属・会員番号または職種・連絡先を記入し、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ja-JP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にメールにてお申し込みください。</a:t>
            </a: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メールアドレス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shigaotshouni@yahoo.co.jp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68761" y="5961112"/>
            <a:ext cx="4896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（土）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10:00~16:00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AutoShape 93"/>
          <p:cNvSpPr>
            <a:spLocks noChangeArrowheads="1"/>
          </p:cNvSpPr>
          <p:nvPr/>
        </p:nvSpPr>
        <p:spPr bwMode="auto">
          <a:xfrm>
            <a:off x="692697" y="6095172"/>
            <a:ext cx="576064" cy="18002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日　時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AutoShape 93"/>
          <p:cNvSpPr>
            <a:spLocks noChangeArrowheads="1"/>
          </p:cNvSpPr>
          <p:nvPr/>
        </p:nvSpPr>
        <p:spPr bwMode="auto">
          <a:xfrm>
            <a:off x="692697" y="6338468"/>
            <a:ext cx="576064" cy="18002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会　場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>
            <a:off x="692697" y="6559121"/>
            <a:ext cx="576064" cy="18002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参加費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268762" y="6295111"/>
            <a:ext cx="43446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びわこ学園医療福祉センター草津　（草津市笠山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113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号）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8761" y="6515765"/>
            <a:ext cx="50694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滋賀県士会員：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2,000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　その他（他府県士会員、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OT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以外）：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4,000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非会員（作業療法士で年会費未納者・非会員）：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8,000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AutoShape 93"/>
          <p:cNvSpPr>
            <a:spLocks noChangeArrowheads="1"/>
          </p:cNvSpPr>
          <p:nvPr/>
        </p:nvSpPr>
        <p:spPr bwMode="auto">
          <a:xfrm>
            <a:off x="692696" y="6938575"/>
            <a:ext cx="576064" cy="18002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お申し込み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9093" y="9155886"/>
            <a:ext cx="3918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滋賀県作業療法士会　学術教育局　発達障害分野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AutoShape 93"/>
          <p:cNvSpPr>
            <a:spLocks noChangeArrowheads="1"/>
          </p:cNvSpPr>
          <p:nvPr/>
        </p:nvSpPr>
        <p:spPr bwMode="auto">
          <a:xfrm>
            <a:off x="692696" y="7473280"/>
            <a:ext cx="576064" cy="18002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定　員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43391" y="7443083"/>
            <a:ext cx="1815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450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120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www.tempworks.org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 テンプレート</dc:title>
  <dc:subject>www.tempworks.org　テンプレート</dc:subject>
  <dc:creator>www.tempworks.org</dc:creator>
  <cp:keywords>テンプレート</cp:keywords>
  <cp:lastModifiedBy>user</cp:lastModifiedBy>
  <cp:revision>21</cp:revision>
  <dcterms:created xsi:type="dcterms:W3CDTF">2015-02-02T08:53:02Z</dcterms:created>
  <dcterms:modified xsi:type="dcterms:W3CDTF">2017-12-01T14:49:34Z</dcterms:modified>
</cp:coreProperties>
</file>