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1326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2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E48-7B72-4ACF-AD9F-D9646625E120}" type="datetimeFigureOut">
              <a:rPr kumimoji="1" lang="ja-JP" altLang="en-US" smtClean="0"/>
              <a:pPr/>
              <a:t>2018/6/10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2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624" y="18052"/>
            <a:ext cx="1200329" cy="9144000"/>
          </a:xfrm>
          <a:prstGeom prst="rect">
            <a:avLst/>
          </a:prstGeom>
          <a:noFill/>
          <a:effectLst>
            <a:glow rad="127000">
              <a:schemeClr val="accent1">
                <a:alpha val="50000"/>
              </a:schemeClr>
            </a:glow>
          </a:effectLst>
        </p:spPr>
        <p:txBody>
          <a:bodyPr vert="eaVert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6600" b="1" cap="all" dirty="0" smtClean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ＭＴＤＬＰ：</a:t>
            </a:r>
            <a:endParaRPr lang="ja-JP" altLang="en-US" sz="6600" b="1" cap="all" spc="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861" y="136779"/>
            <a:ext cx="4909174" cy="1172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滋賀県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作業療法士会主催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生活行為向上マネジメント　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基礎研修会　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326" y="1118500"/>
            <a:ext cx="675860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+mn-ea"/>
              </a:rPr>
              <a:t>日　時：</a:t>
            </a:r>
            <a:r>
              <a:rPr lang="ja-JP" altLang="en-US" sz="1600" b="1" dirty="0" smtClean="0">
                <a:latin typeface="+mn-ea"/>
              </a:rPr>
              <a:t>平成</a:t>
            </a:r>
            <a:r>
              <a:rPr lang="en-US" altLang="ja-JP" sz="1600" b="1" dirty="0" smtClean="0">
                <a:latin typeface="+mn-ea"/>
              </a:rPr>
              <a:t>3</a:t>
            </a:r>
            <a:r>
              <a:rPr lang="en-US" altLang="ja-JP" sz="1600" b="1" dirty="0">
                <a:latin typeface="+mn-ea"/>
              </a:rPr>
              <a:t>0</a:t>
            </a:r>
            <a:r>
              <a:rPr lang="ja-JP" altLang="en-US" sz="1600" b="1" dirty="0" smtClean="0">
                <a:latin typeface="+mn-ea"/>
              </a:rPr>
              <a:t>年</a:t>
            </a:r>
            <a:r>
              <a:rPr lang="en-US" altLang="ja-JP" sz="1600" b="1" dirty="0">
                <a:latin typeface="+mn-ea"/>
              </a:rPr>
              <a:t>8</a:t>
            </a:r>
            <a:r>
              <a:rPr lang="ja-JP" altLang="en-US" sz="1600" b="1" dirty="0" smtClean="0">
                <a:latin typeface="+mn-ea"/>
              </a:rPr>
              <a:t>月</a:t>
            </a:r>
            <a:r>
              <a:rPr lang="en-US" altLang="ja-JP" sz="1600" b="1" dirty="0">
                <a:latin typeface="+mn-ea"/>
              </a:rPr>
              <a:t>5</a:t>
            </a:r>
            <a:r>
              <a:rPr lang="ja-JP" altLang="en-US" sz="1600" b="1" dirty="0" smtClean="0">
                <a:latin typeface="+mn-ea"/>
              </a:rPr>
              <a:t>日</a:t>
            </a:r>
            <a:r>
              <a:rPr lang="ja-JP" altLang="en-US" sz="1600" b="1" dirty="0" smtClean="0">
                <a:latin typeface="+mn-ea"/>
              </a:rPr>
              <a:t>（日）　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</a:t>
            </a:r>
            <a:r>
              <a:rPr lang="ja-JP" altLang="en-US" sz="1600" b="1" dirty="0" smtClean="0">
                <a:latin typeface="+mn-ea"/>
              </a:rPr>
              <a:t>：</a:t>
            </a:r>
            <a:r>
              <a:rPr lang="en-US" altLang="ja-JP" sz="1600" b="1" dirty="0" smtClean="0">
                <a:latin typeface="+mn-ea"/>
              </a:rPr>
              <a:t>30</a:t>
            </a:r>
          </a:p>
          <a:p>
            <a:r>
              <a:rPr lang="ja-JP" altLang="en-US" sz="1600" b="1" dirty="0" smtClean="0">
                <a:latin typeface="+mn-ea"/>
              </a:rPr>
              <a:t>　　　　　　　　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場　所：</a:t>
            </a:r>
            <a:r>
              <a:rPr lang="ja-JP" altLang="en-US" sz="1600" b="1" dirty="0">
                <a:latin typeface="+mn-ea"/>
              </a:rPr>
              <a:t>大津市民病院</a:t>
            </a:r>
            <a:r>
              <a:rPr lang="ja-JP" altLang="en-US" sz="1600" b="1" dirty="0" smtClean="0">
                <a:latin typeface="+mn-ea"/>
              </a:rPr>
              <a:t>　（大津市本宮２丁目９－９）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　　　９階大会議室</a:t>
            </a:r>
            <a:endParaRPr lang="en-US" altLang="ja-JP" sz="1600" b="1" dirty="0" smtClean="0">
              <a:latin typeface="+mn-ea"/>
            </a:endParaRPr>
          </a:p>
          <a:p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内　容：受付：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9:30</a:t>
            </a: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　　　概論：</a:t>
            </a:r>
            <a:r>
              <a:rPr lang="en-US" altLang="ja-JP" sz="1600" b="1" dirty="0" smtClean="0">
                <a:latin typeface="+mn-ea"/>
              </a:rPr>
              <a:t>9:30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11:00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　演習：</a:t>
            </a:r>
            <a:r>
              <a:rPr lang="en-US" altLang="ja-JP" sz="1600" b="1" dirty="0" smtClean="0">
                <a:latin typeface="+mn-ea"/>
              </a:rPr>
              <a:t>11:10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17:30</a:t>
            </a:r>
            <a:endParaRPr lang="en-US" altLang="ja-JP" sz="1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参加費：参加</a:t>
            </a:r>
            <a:r>
              <a:rPr lang="en-US" altLang="ja-JP" sz="1600" b="1" dirty="0">
                <a:latin typeface="+mn-ea"/>
              </a:rPr>
              <a:t>4,000</a:t>
            </a:r>
            <a:r>
              <a:rPr lang="ja-JP" altLang="en-US" sz="1600" b="1" dirty="0" smtClean="0">
                <a:latin typeface="+mn-ea"/>
              </a:rPr>
              <a:t>円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lang="en-US" altLang="ja-JP" sz="1600" b="1" dirty="0" smtClean="0">
                <a:latin typeface="+mn-ea"/>
              </a:rPr>
              <a:t>※</a:t>
            </a:r>
            <a:r>
              <a:rPr lang="ja-JP" altLang="en-US" sz="1600" b="1" dirty="0" smtClean="0">
                <a:latin typeface="+mn-ea"/>
              </a:rPr>
              <a:t>参加条件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平成</a:t>
            </a:r>
            <a:r>
              <a:rPr lang="en-US" altLang="ja-JP" sz="1600" b="1" dirty="0" smtClean="0">
                <a:latin typeface="+mn-ea"/>
              </a:rPr>
              <a:t>3</a:t>
            </a:r>
            <a:r>
              <a:rPr lang="en-US" altLang="ja-JP" sz="1600" b="1" dirty="0">
                <a:latin typeface="+mn-ea"/>
              </a:rPr>
              <a:t>0</a:t>
            </a:r>
            <a:r>
              <a:rPr lang="ja-JP" altLang="en-US" sz="1600" b="1" dirty="0" smtClean="0">
                <a:latin typeface="+mn-ea"/>
              </a:rPr>
              <a:t>年度</a:t>
            </a:r>
            <a:r>
              <a:rPr lang="ja-JP" altLang="en-US" sz="1600" b="1" dirty="0" smtClean="0">
                <a:latin typeface="+mn-ea"/>
              </a:rPr>
              <a:t>の協会費を支払って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おり、県士会費を支払う見込みの方。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（証明は領収書でも可）</a:t>
            </a:r>
            <a:endParaRPr lang="en-US" altLang="ja-JP" sz="1600" b="1" dirty="0" smtClean="0">
              <a:latin typeface="+mn-ea"/>
            </a:endParaRPr>
          </a:p>
          <a:p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定　員：</a:t>
            </a:r>
            <a:r>
              <a:rPr lang="en-US" altLang="ja-JP" sz="1600" b="1" dirty="0">
                <a:latin typeface="+mn-ea"/>
              </a:rPr>
              <a:t>50</a:t>
            </a:r>
            <a:r>
              <a:rPr lang="ja-JP" altLang="en-US" sz="1600" b="1" dirty="0" smtClean="0">
                <a:latin typeface="+mn-ea"/>
              </a:rPr>
              <a:t>名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</a:t>
            </a:r>
            <a:endParaRPr lang="en-US" altLang="ja-JP" sz="1600" b="1" dirty="0" smtClean="0">
              <a:latin typeface="+mn-ea"/>
            </a:endParaRPr>
          </a:p>
          <a:p>
            <a:r>
              <a:rPr kumimoji="1" lang="ja-JP" altLang="en-US" sz="1600" b="1" dirty="0" smtClean="0">
                <a:latin typeface="+mn-ea"/>
              </a:rPr>
              <a:t>会場までのアクセス：</a:t>
            </a:r>
            <a:endParaRPr kumimoji="1"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ＪＲ</a:t>
            </a:r>
            <a:r>
              <a:rPr lang="ja-JP" altLang="en-US" sz="1600" b="1" dirty="0">
                <a:latin typeface="+mn-ea"/>
              </a:rPr>
              <a:t>琵琶湖線</a:t>
            </a:r>
            <a:r>
              <a:rPr lang="ja-JP" altLang="en-US" sz="1600" b="1" dirty="0" smtClean="0">
                <a:latin typeface="+mn-ea"/>
              </a:rPr>
              <a:t>「</a:t>
            </a:r>
            <a:r>
              <a:rPr lang="ja-JP" altLang="en-US" sz="1600" b="1" dirty="0">
                <a:latin typeface="+mn-ea"/>
              </a:rPr>
              <a:t>膳所駅</a:t>
            </a:r>
            <a:r>
              <a:rPr lang="ja-JP" altLang="en-US" sz="1600" b="1" dirty="0" smtClean="0">
                <a:latin typeface="+mn-ea"/>
              </a:rPr>
              <a:t>」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下車</a:t>
            </a:r>
            <a:r>
              <a:rPr lang="ja-JP" altLang="en-US" sz="1600" b="1" dirty="0">
                <a:latin typeface="+mn-ea"/>
              </a:rPr>
              <a:t>より　</a:t>
            </a:r>
            <a:r>
              <a:rPr lang="ja-JP" altLang="en-US" sz="1600" b="1" dirty="0" smtClean="0">
                <a:latin typeface="+mn-ea"/>
              </a:rPr>
              <a:t>徒歩１</a:t>
            </a:r>
            <a:r>
              <a:rPr lang="ja-JP" altLang="en-US" sz="1600" b="1" dirty="0">
                <a:latin typeface="+mn-ea"/>
              </a:rPr>
              <a:t>０</a:t>
            </a:r>
            <a:r>
              <a:rPr lang="ja-JP" altLang="en-US" sz="1600" b="1" dirty="0" smtClean="0">
                <a:latin typeface="+mn-ea"/>
              </a:rPr>
              <a:t>分 </a:t>
            </a:r>
            <a:endParaRPr kumimoji="1" lang="en-US" altLang="ja-JP" sz="1600" b="1" dirty="0" smtClean="0">
              <a:latin typeface="+mn-ea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2327" y="6084168"/>
            <a:ext cx="6758608" cy="305983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①氏名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②所属先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③連絡先（当日連絡のつく電話番号等）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④所属府県士会　⑤協会会員番号　　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必ず明記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のうえ、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mtdlpshiga@yahoo.co.jp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までお申込みください。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当日の持ち物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生涯教育手帳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※MTDLP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事例報告書作成の手引き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（各自協会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からダウンロードして持参）　　　　　　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生活行為向上マネジメントマニュアル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（作業療法マニュアル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から申込書をダウンロードして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購入になります）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3016" y="2291431"/>
            <a:ext cx="3247919" cy="34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雲形吹き出し 13"/>
          <p:cNvSpPr/>
          <p:nvPr/>
        </p:nvSpPr>
        <p:spPr>
          <a:xfrm>
            <a:off x="4437112" y="136779"/>
            <a:ext cx="2383823" cy="1626909"/>
          </a:xfrm>
          <a:prstGeom prst="cloudCallout">
            <a:avLst>
              <a:gd name="adj1" fmla="val -78282"/>
              <a:gd name="adj2" fmla="val 137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既に基礎研修修了で未受講の先生方、是非御参加お待ちしております。県内主催はこの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度のみとなります、御了承ください。</a:t>
            </a:r>
            <a:endParaRPr lang="en-US" altLang="ja-JP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50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たけうち たかのり</cp:lastModifiedBy>
  <cp:revision>47</cp:revision>
  <dcterms:created xsi:type="dcterms:W3CDTF">2015-08-11T09:40:02Z</dcterms:created>
  <dcterms:modified xsi:type="dcterms:W3CDTF">2018-06-10T12:53:47Z</dcterms:modified>
</cp:coreProperties>
</file>