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5" r:id="rId2"/>
    <p:sldId id="276" r:id="rId3"/>
  </p:sldIdLst>
  <p:sldSz cx="7772400" cy="10909300"/>
  <p:notesSz cx="6858000" cy="9874250"/>
  <p:defaultTextStyle>
    <a:defPPr>
      <a:defRPr lang="ja-JP"/>
    </a:defPPr>
    <a:lvl1pPr algn="l" rtl="0" fontAlgn="base">
      <a:spcBef>
        <a:spcPct val="0"/>
      </a:spcBef>
      <a:spcAft>
        <a:spcPct val="0"/>
      </a:spcAft>
      <a:defRPr kumimoji="1" sz="2400" kern="1200">
        <a:solidFill>
          <a:schemeClr val="tx1"/>
        </a:solidFill>
        <a:latin typeface="Arial" pitchFamily="-72" charset="0"/>
        <a:ea typeface="ヒラギノ角ゴ Pro W3" pitchFamily="-72" charset="-128"/>
        <a:cs typeface="ヒラギノ角ゴ Pro W3" pitchFamily="-72" charset="-128"/>
      </a:defRPr>
    </a:lvl1pPr>
    <a:lvl2pPr marL="457200" algn="l" rtl="0" fontAlgn="base">
      <a:spcBef>
        <a:spcPct val="0"/>
      </a:spcBef>
      <a:spcAft>
        <a:spcPct val="0"/>
      </a:spcAft>
      <a:defRPr kumimoji="1" sz="2400" kern="1200">
        <a:solidFill>
          <a:schemeClr val="tx1"/>
        </a:solidFill>
        <a:latin typeface="Arial" pitchFamily="-72" charset="0"/>
        <a:ea typeface="ヒラギノ角ゴ Pro W3" pitchFamily="-72" charset="-128"/>
        <a:cs typeface="ヒラギノ角ゴ Pro W3" pitchFamily="-72" charset="-128"/>
      </a:defRPr>
    </a:lvl2pPr>
    <a:lvl3pPr marL="914400" algn="l" rtl="0" fontAlgn="base">
      <a:spcBef>
        <a:spcPct val="0"/>
      </a:spcBef>
      <a:spcAft>
        <a:spcPct val="0"/>
      </a:spcAft>
      <a:defRPr kumimoji="1" sz="2400" kern="1200">
        <a:solidFill>
          <a:schemeClr val="tx1"/>
        </a:solidFill>
        <a:latin typeface="Arial" pitchFamily="-72" charset="0"/>
        <a:ea typeface="ヒラギノ角ゴ Pro W3" pitchFamily="-72" charset="-128"/>
        <a:cs typeface="ヒラギノ角ゴ Pro W3" pitchFamily="-72" charset="-128"/>
      </a:defRPr>
    </a:lvl3pPr>
    <a:lvl4pPr marL="1371600" algn="l" rtl="0" fontAlgn="base">
      <a:spcBef>
        <a:spcPct val="0"/>
      </a:spcBef>
      <a:spcAft>
        <a:spcPct val="0"/>
      </a:spcAft>
      <a:defRPr kumimoji="1" sz="2400" kern="1200">
        <a:solidFill>
          <a:schemeClr val="tx1"/>
        </a:solidFill>
        <a:latin typeface="Arial" pitchFamily="-72" charset="0"/>
        <a:ea typeface="ヒラギノ角ゴ Pro W3" pitchFamily="-72" charset="-128"/>
        <a:cs typeface="ヒラギノ角ゴ Pro W3" pitchFamily="-72" charset="-128"/>
      </a:defRPr>
    </a:lvl4pPr>
    <a:lvl5pPr marL="1828800" algn="l" rtl="0" fontAlgn="base">
      <a:spcBef>
        <a:spcPct val="0"/>
      </a:spcBef>
      <a:spcAft>
        <a:spcPct val="0"/>
      </a:spcAft>
      <a:defRPr kumimoji="1" sz="2400" kern="1200">
        <a:solidFill>
          <a:schemeClr val="tx1"/>
        </a:solidFill>
        <a:latin typeface="Arial" pitchFamily="-72" charset="0"/>
        <a:ea typeface="ヒラギノ角ゴ Pro W3" pitchFamily="-72" charset="-128"/>
        <a:cs typeface="ヒラギノ角ゴ Pro W3" pitchFamily="-72" charset="-128"/>
      </a:defRPr>
    </a:lvl5pPr>
    <a:lvl6pPr marL="2286000" algn="l" defTabSz="457200" rtl="0" eaLnBrk="1" latinLnBrk="0" hangingPunct="1">
      <a:defRPr kumimoji="1" sz="2400" kern="1200">
        <a:solidFill>
          <a:schemeClr val="tx1"/>
        </a:solidFill>
        <a:latin typeface="Arial" pitchFamily="-72" charset="0"/>
        <a:ea typeface="ヒラギノ角ゴ Pro W3" pitchFamily="-72" charset="-128"/>
        <a:cs typeface="ヒラギノ角ゴ Pro W3" pitchFamily="-72" charset="-128"/>
      </a:defRPr>
    </a:lvl6pPr>
    <a:lvl7pPr marL="2743200" algn="l" defTabSz="457200" rtl="0" eaLnBrk="1" latinLnBrk="0" hangingPunct="1">
      <a:defRPr kumimoji="1" sz="2400" kern="1200">
        <a:solidFill>
          <a:schemeClr val="tx1"/>
        </a:solidFill>
        <a:latin typeface="Arial" pitchFamily="-72" charset="0"/>
        <a:ea typeface="ヒラギノ角ゴ Pro W3" pitchFamily="-72" charset="-128"/>
        <a:cs typeface="ヒラギノ角ゴ Pro W3" pitchFamily="-72" charset="-128"/>
      </a:defRPr>
    </a:lvl7pPr>
    <a:lvl8pPr marL="3200400" algn="l" defTabSz="457200" rtl="0" eaLnBrk="1" latinLnBrk="0" hangingPunct="1">
      <a:defRPr kumimoji="1" sz="2400" kern="1200">
        <a:solidFill>
          <a:schemeClr val="tx1"/>
        </a:solidFill>
        <a:latin typeface="Arial" pitchFamily="-72" charset="0"/>
        <a:ea typeface="ヒラギノ角ゴ Pro W3" pitchFamily="-72" charset="-128"/>
        <a:cs typeface="ヒラギノ角ゴ Pro W3" pitchFamily="-72" charset="-128"/>
      </a:defRPr>
    </a:lvl8pPr>
    <a:lvl9pPr marL="3657600" algn="l" defTabSz="457200" rtl="0" eaLnBrk="1" latinLnBrk="0" hangingPunct="1">
      <a:defRPr kumimoji="1" sz="2400" kern="1200">
        <a:solidFill>
          <a:schemeClr val="tx1"/>
        </a:solidFill>
        <a:latin typeface="Arial" pitchFamily="-72" charset="0"/>
        <a:ea typeface="ヒラギノ角ゴ Pro W3" pitchFamily="-72" charset="-128"/>
        <a:cs typeface="ヒラギノ角ゴ Pro W3" pitchFamily="-72" charset="-128"/>
      </a:defRPr>
    </a:lvl9pPr>
  </p:defaultTextStyle>
  <p:extLst>
    <p:ext uri="{EFAFB233-063F-42B5-8137-9DF3F51BA10A}">
      <p15:sldGuideLst xmlns:p15="http://schemas.microsoft.com/office/powerpoint/2012/main">
        <p15:guide id="1" orient="horz" pos="3435">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4F8"/>
    <a:srgbClr val="FFFDE0"/>
    <a:srgbClr val="595A59"/>
    <a:srgbClr val="CBAE5D"/>
    <a:srgbClr val="39A137"/>
    <a:srgbClr val="7A7B7A"/>
    <a:srgbClr val="7FBFD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3" autoAdjust="0"/>
    <p:restoredTop sz="94660"/>
  </p:normalViewPr>
  <p:slideViewPr>
    <p:cSldViewPr snapToGrid="0">
      <p:cViewPr varScale="1">
        <p:scale>
          <a:sx n="83" d="100"/>
          <a:sy n="83" d="100"/>
        </p:scale>
        <p:origin x="60" y="1284"/>
      </p:cViewPr>
      <p:guideLst>
        <p:guide orient="horz" pos="3435"/>
        <p:guide pos="244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0"/>
            <a:ext cx="2971800" cy="493712"/>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lvl1pPr>
              <a:defRPr kumimoji="0" sz="1200"/>
            </a:lvl1pPr>
          </a:lstStyle>
          <a:p>
            <a:pPr>
              <a:defRPr/>
            </a:pPr>
            <a:endParaRPr lang="en-US" altLang="ja-JP"/>
          </a:p>
        </p:txBody>
      </p:sp>
      <p:sp>
        <p:nvSpPr>
          <p:cNvPr id="8195" name="Rectangle 3"/>
          <p:cNvSpPr>
            <a:spLocks noGrp="1" noChangeArrowheads="1"/>
          </p:cNvSpPr>
          <p:nvPr>
            <p:ph type="dt" idx="1"/>
          </p:nvPr>
        </p:nvSpPr>
        <p:spPr bwMode="auto">
          <a:xfrm>
            <a:off x="3886200" y="0"/>
            <a:ext cx="2971800" cy="493712"/>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lvl1pPr algn="r">
              <a:defRPr kumimoji="0" sz="1200"/>
            </a:lvl1pPr>
          </a:lstStyle>
          <a:p>
            <a:pPr>
              <a:defRPr/>
            </a:pPr>
            <a:fld id="{08A65764-3CB5-4351-A715-B54EE40A922D}" type="datetime1">
              <a:rPr lang="ja-JP" altLang="en-US"/>
              <a:pPr>
                <a:defRPr/>
              </a:pPr>
              <a:t>2021/12/10</a:t>
            </a:fld>
            <a:endParaRPr lang="en-US" altLang="ja-JP"/>
          </a:p>
        </p:txBody>
      </p:sp>
      <p:sp>
        <p:nvSpPr>
          <p:cNvPr id="3076" name="Placeholder 4"/>
          <p:cNvSpPr>
            <a:spLocks noGrp="1" noRot="1" noChangeAspect="1" noChangeArrowheads="1" noTextEdit="1"/>
          </p:cNvSpPr>
          <p:nvPr>
            <p:ph type="sldImg" idx="2"/>
          </p:nvPr>
        </p:nvSpPr>
        <p:spPr bwMode="auto">
          <a:xfrm>
            <a:off x="2109788" y="741363"/>
            <a:ext cx="2638425" cy="370363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1" y="4690272"/>
            <a:ext cx="5029200" cy="4443413"/>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8198" name="Rectangle 6"/>
          <p:cNvSpPr>
            <a:spLocks noGrp="1" noChangeArrowheads="1"/>
          </p:cNvSpPr>
          <p:nvPr>
            <p:ph type="ftr" sz="quarter" idx="4"/>
          </p:nvPr>
        </p:nvSpPr>
        <p:spPr bwMode="auto">
          <a:xfrm>
            <a:off x="2" y="9380540"/>
            <a:ext cx="2971800" cy="493712"/>
          </a:xfrm>
          <a:prstGeom prst="rect">
            <a:avLst/>
          </a:prstGeom>
          <a:noFill/>
          <a:ln w="9525">
            <a:noFill/>
            <a:miter lim="800000"/>
            <a:headEnd/>
            <a:tailEnd/>
          </a:ln>
        </p:spPr>
        <p:txBody>
          <a:bodyPr vert="horz" wrap="square" lIns="91432" tIns="45716" rIns="91432" bIns="45716" numCol="1" anchor="b" anchorCtr="0" compatLnSpc="1">
            <a:prstTxWarp prst="textNoShape">
              <a:avLst/>
            </a:prstTxWarp>
          </a:bodyPr>
          <a:lstStyle>
            <a:lvl1pPr>
              <a:defRPr kumimoji="0" sz="1200"/>
            </a:lvl1pPr>
          </a:lstStyle>
          <a:p>
            <a:pPr>
              <a:defRPr/>
            </a:pPr>
            <a:endParaRPr lang="en-US" altLang="ja-JP"/>
          </a:p>
        </p:txBody>
      </p:sp>
      <p:sp>
        <p:nvSpPr>
          <p:cNvPr id="8199" name="Rectangle 7"/>
          <p:cNvSpPr>
            <a:spLocks noGrp="1" noChangeArrowheads="1"/>
          </p:cNvSpPr>
          <p:nvPr>
            <p:ph type="sldNum" sz="quarter" idx="5"/>
          </p:nvPr>
        </p:nvSpPr>
        <p:spPr bwMode="auto">
          <a:xfrm>
            <a:off x="3886200" y="9380540"/>
            <a:ext cx="2971800" cy="493712"/>
          </a:xfrm>
          <a:prstGeom prst="rect">
            <a:avLst/>
          </a:prstGeom>
          <a:noFill/>
          <a:ln w="9525">
            <a:noFill/>
            <a:miter lim="800000"/>
            <a:headEnd/>
            <a:tailEnd/>
          </a:ln>
        </p:spPr>
        <p:txBody>
          <a:bodyPr vert="horz" wrap="square" lIns="91432" tIns="45716" rIns="91432" bIns="45716" numCol="1" anchor="b" anchorCtr="0" compatLnSpc="1">
            <a:prstTxWarp prst="textNoShape">
              <a:avLst/>
            </a:prstTxWarp>
          </a:bodyPr>
          <a:lstStyle>
            <a:lvl1pPr algn="r">
              <a:defRPr kumimoji="0" sz="1200"/>
            </a:lvl1pPr>
          </a:lstStyle>
          <a:p>
            <a:pPr>
              <a:defRPr/>
            </a:pPr>
            <a:fld id="{CD2065F4-0FF0-4E65-B81C-5937C8CF4823}" type="slidenum">
              <a:rPr lang="en-US" altLang="ja-JP"/>
              <a:pPr>
                <a:defRPr/>
              </a:pPr>
              <a:t>‹#›</a:t>
            </a:fld>
            <a:endParaRPr lang="en-US" altLang="ja-JP"/>
          </a:p>
        </p:txBody>
      </p:sp>
    </p:spTree>
    <p:extLst>
      <p:ext uri="{BB962C8B-B14F-4D97-AF65-F5344CB8AC3E}">
        <p14:creationId xmlns:p14="http://schemas.microsoft.com/office/powerpoint/2010/main" val="242328722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kumimoji="1" sz="1200" kern="1200">
        <a:solidFill>
          <a:schemeClr val="tx1"/>
        </a:solidFill>
        <a:latin typeface="Calibri" pitchFamily="-72" charset="0"/>
        <a:ea typeface="ヒラギノ角ゴ ProN W3" pitchFamily="-72" charset="-128"/>
        <a:cs typeface="ヒラギノ角ゴ ProN W3" pitchFamily="-72" charset="-128"/>
      </a:defRPr>
    </a:lvl1pPr>
    <a:lvl2pPr marL="457200" algn="l" defTabSz="457200" rtl="0" eaLnBrk="0" fontAlgn="base" hangingPunct="0">
      <a:spcBef>
        <a:spcPct val="30000"/>
      </a:spcBef>
      <a:spcAft>
        <a:spcPct val="0"/>
      </a:spcAft>
      <a:defRPr kumimoji="1" sz="1200" kern="1200">
        <a:solidFill>
          <a:schemeClr val="tx1"/>
        </a:solidFill>
        <a:latin typeface="Calibri" pitchFamily="-72" charset="0"/>
        <a:ea typeface="ヒラギノ角ゴ ProN W3" pitchFamily="-72" charset="-128"/>
        <a:cs typeface="ヒラギノ角ゴ ProN W3" pitchFamily="-72" charset="-128"/>
      </a:defRPr>
    </a:lvl2pPr>
    <a:lvl3pPr marL="914400" algn="l" defTabSz="457200" rtl="0" eaLnBrk="0" fontAlgn="base" hangingPunct="0">
      <a:spcBef>
        <a:spcPct val="30000"/>
      </a:spcBef>
      <a:spcAft>
        <a:spcPct val="0"/>
      </a:spcAft>
      <a:defRPr kumimoji="1" sz="1200" kern="1200">
        <a:solidFill>
          <a:schemeClr val="tx1"/>
        </a:solidFill>
        <a:latin typeface="Calibri" pitchFamily="-72" charset="0"/>
        <a:ea typeface="ヒラギノ角ゴ ProN W3" pitchFamily="-72" charset="-128"/>
        <a:cs typeface="ヒラギノ角ゴ ProN W3" pitchFamily="-72" charset="-128"/>
      </a:defRPr>
    </a:lvl3pPr>
    <a:lvl4pPr marL="1371600" algn="l" defTabSz="457200" rtl="0" eaLnBrk="0" fontAlgn="base" hangingPunct="0">
      <a:spcBef>
        <a:spcPct val="30000"/>
      </a:spcBef>
      <a:spcAft>
        <a:spcPct val="0"/>
      </a:spcAft>
      <a:defRPr kumimoji="1" sz="1200" kern="1200">
        <a:solidFill>
          <a:schemeClr val="tx1"/>
        </a:solidFill>
        <a:latin typeface="Calibri" pitchFamily="-72" charset="0"/>
        <a:ea typeface="ヒラギノ角ゴ ProN W3" pitchFamily="-72" charset="-128"/>
        <a:cs typeface="ヒラギノ角ゴ ProN W3" pitchFamily="-72" charset="-128"/>
      </a:defRPr>
    </a:lvl4pPr>
    <a:lvl5pPr marL="1828800" algn="l" defTabSz="457200" rtl="0" eaLnBrk="0" fontAlgn="base" hangingPunct="0">
      <a:spcBef>
        <a:spcPct val="30000"/>
      </a:spcBef>
      <a:spcAft>
        <a:spcPct val="0"/>
      </a:spcAft>
      <a:defRPr kumimoji="1" sz="1200" kern="1200">
        <a:solidFill>
          <a:schemeClr val="tx1"/>
        </a:solidFill>
        <a:latin typeface="Calibri" pitchFamily="-72" charset="0"/>
        <a:ea typeface="ヒラギノ角ゴ ProN W3" pitchFamily="-72" charset="-128"/>
        <a:cs typeface="ヒラギノ角ゴ ProN W3" pitchFamily="-72" charset="-128"/>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5" name="図プレースホルダー 4"/>
          <p:cNvSpPr>
            <a:spLocks noGrp="1"/>
          </p:cNvSpPr>
          <p:nvPr>
            <p:ph type="pic" sz="quarter" idx="10" hasCustomPrompt="1"/>
          </p:nvPr>
        </p:nvSpPr>
        <p:spPr>
          <a:xfrm>
            <a:off x="0" y="0"/>
            <a:ext cx="7772400" cy="6972300"/>
          </a:xfrm>
        </p:spPr>
        <p:txBody>
          <a:bodyPr/>
          <a:lstStyle>
            <a:lvl1pPr marL="0" indent="0">
              <a:buNone/>
              <a:defRPr sz="2000">
                <a:solidFill>
                  <a:srgbClr val="FF0000"/>
                </a:solidFill>
              </a:defRPr>
            </a:lvl1pPr>
          </a:lstStyle>
          <a:p>
            <a:r>
              <a:rPr kumimoji="1" lang="ja-JP" altLang="en-US" dirty="0"/>
              <a:t>写真を変更する</a:t>
            </a:r>
          </a:p>
        </p:txBody>
      </p:sp>
      <p:sp>
        <p:nvSpPr>
          <p:cNvPr id="4" name="図プレースホルダー 4"/>
          <p:cNvSpPr>
            <a:spLocks noGrp="1"/>
          </p:cNvSpPr>
          <p:nvPr>
            <p:ph type="pic" sz="quarter" idx="11" hasCustomPrompt="1"/>
          </p:nvPr>
        </p:nvSpPr>
        <p:spPr>
          <a:xfrm>
            <a:off x="152400" y="711200"/>
            <a:ext cx="7772400" cy="6972300"/>
          </a:xfrm>
        </p:spPr>
        <p:txBody>
          <a:bodyPr/>
          <a:lstStyle>
            <a:lvl1pPr marL="0" indent="0">
              <a:buNone/>
              <a:defRPr sz="2000">
                <a:solidFill>
                  <a:srgbClr val="FF0000"/>
                </a:solidFill>
              </a:defRPr>
            </a:lvl1pPr>
          </a:lstStyle>
          <a:p>
            <a:r>
              <a:rPr kumimoji="1" lang="ja-JP" altLang="en-US" dirty="0"/>
              <a:t>写真を変更する</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3400" y="581025"/>
            <a:ext cx="6705600" cy="2108200"/>
          </a:xfrm>
          <a:prstGeom prst="rect">
            <a:avLst/>
          </a:prstGeom>
          <a:noFill/>
          <a:ln w="9525">
            <a:noFill/>
            <a:miter lim="800000"/>
            <a:headEnd/>
            <a:tailEnd/>
          </a:ln>
        </p:spPr>
        <p:txBody>
          <a:bodyPr vert="horz" wrap="square" lIns="93576" tIns="46787" rIns="93576" bIns="46787" numCol="1" anchor="ctr" anchorCtr="0" compatLnSpc="1">
            <a:prstTxWarp prst="textNoShape">
              <a:avLst/>
            </a:prstTxWarp>
          </a:bodyPr>
          <a:lstStyle/>
          <a:p>
            <a:pPr lvl="0"/>
            <a:r>
              <a:rPr lang="ja-JP" altLang="en-US"/>
              <a:t>マスタ</a:t>
            </a:r>
            <a:r>
              <a:rPr lang="en-US" altLang="ja-JP"/>
              <a:t> </a:t>
            </a:r>
            <a:r>
              <a:rPr lang="ja-JP" altLang="en-US"/>
              <a:t>タイトルの書式設定</a:t>
            </a:r>
            <a:endParaRPr lang="en-US" altLang="ja-JP"/>
          </a:p>
        </p:txBody>
      </p:sp>
      <p:sp>
        <p:nvSpPr>
          <p:cNvPr id="1027" name="Text Placeholder 2"/>
          <p:cNvSpPr>
            <a:spLocks noGrp="1"/>
          </p:cNvSpPr>
          <p:nvPr>
            <p:ph type="body" idx="1"/>
          </p:nvPr>
        </p:nvSpPr>
        <p:spPr bwMode="auto">
          <a:xfrm>
            <a:off x="533400" y="2903538"/>
            <a:ext cx="6705600" cy="6921500"/>
          </a:xfrm>
          <a:prstGeom prst="rect">
            <a:avLst/>
          </a:prstGeom>
          <a:noFill/>
          <a:ln w="9525">
            <a:noFill/>
            <a:miter lim="800000"/>
            <a:headEnd/>
            <a:tailEnd/>
          </a:ln>
        </p:spPr>
        <p:txBody>
          <a:bodyPr vert="horz" wrap="square" lIns="93576" tIns="46787" rIns="93576" bIns="46787"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endParaRPr lang="en-US" altLang="ja-JP"/>
          </a:p>
        </p:txBody>
      </p:sp>
      <p:sp>
        <p:nvSpPr>
          <p:cNvPr id="4" name="Date Placeholder 3"/>
          <p:cNvSpPr>
            <a:spLocks noGrp="1"/>
          </p:cNvSpPr>
          <p:nvPr>
            <p:ph type="dt" sz="half" idx="2"/>
          </p:nvPr>
        </p:nvSpPr>
        <p:spPr bwMode="auto">
          <a:xfrm>
            <a:off x="533400" y="10110788"/>
            <a:ext cx="1749425" cy="581025"/>
          </a:xfrm>
          <a:prstGeom prst="rect">
            <a:avLst/>
          </a:prstGeom>
          <a:noFill/>
          <a:ln w="9525">
            <a:noFill/>
            <a:miter lim="800000"/>
            <a:headEnd/>
            <a:tailEnd/>
          </a:ln>
        </p:spPr>
        <p:txBody>
          <a:bodyPr vert="horz" wrap="square" lIns="93576" tIns="46787" rIns="93576" bIns="46787" numCol="1" anchor="ctr" anchorCtr="0" compatLnSpc="1">
            <a:prstTxWarp prst="textNoShape">
              <a:avLst/>
            </a:prstTxWarp>
          </a:bodyPr>
          <a:lstStyle>
            <a:lvl1pPr>
              <a:defRPr sz="900">
                <a:solidFill>
                  <a:srgbClr val="898989"/>
                </a:solidFill>
                <a:latin typeface="Calibri" pitchFamily="-72" charset="0"/>
                <a:ea typeface="ＭＳ Ｐゴシック" charset="0"/>
                <a:cs typeface="ＭＳ Ｐゴシック" charset="0"/>
              </a:defRPr>
            </a:lvl1pPr>
          </a:lstStyle>
          <a:p>
            <a:pPr>
              <a:defRPr/>
            </a:pPr>
            <a:fld id="{CAAA59BE-416A-4973-AF8E-F9BDBAEF83A3}" type="datetimeFigureOut">
              <a:rPr lang="ja-JP" altLang="en-US"/>
              <a:pPr>
                <a:defRPr/>
              </a:pPr>
              <a:t>2021/12/10</a:t>
            </a:fld>
            <a:endParaRPr lang="en-US" altLang="ja-JP"/>
          </a:p>
        </p:txBody>
      </p:sp>
      <p:sp>
        <p:nvSpPr>
          <p:cNvPr id="5" name="Footer Placeholder 4"/>
          <p:cNvSpPr>
            <a:spLocks noGrp="1"/>
          </p:cNvSpPr>
          <p:nvPr>
            <p:ph type="ftr" sz="quarter" idx="3"/>
          </p:nvPr>
        </p:nvSpPr>
        <p:spPr bwMode="auto">
          <a:xfrm>
            <a:off x="2573338" y="10110788"/>
            <a:ext cx="2625725" cy="581025"/>
          </a:xfrm>
          <a:prstGeom prst="rect">
            <a:avLst/>
          </a:prstGeom>
          <a:noFill/>
          <a:ln w="9525">
            <a:noFill/>
            <a:miter lim="800000"/>
            <a:headEnd/>
            <a:tailEnd/>
          </a:ln>
        </p:spPr>
        <p:txBody>
          <a:bodyPr vert="horz" wrap="square" lIns="93576" tIns="46787" rIns="93576" bIns="46787" numCol="1" anchor="ctr" anchorCtr="0" compatLnSpc="1">
            <a:prstTxWarp prst="textNoShape">
              <a:avLst/>
            </a:prstTxWarp>
          </a:bodyPr>
          <a:lstStyle>
            <a:lvl1pPr algn="ctr">
              <a:defRPr sz="900">
                <a:solidFill>
                  <a:srgbClr val="898989"/>
                </a:solidFill>
                <a:latin typeface="Calibri" pitchFamily="-72" charset="0"/>
                <a:ea typeface="ＭＳ Ｐゴシック" charset="0"/>
                <a:cs typeface="ＭＳ Ｐゴシック" charset="0"/>
              </a:defRPr>
            </a:lvl1pPr>
          </a:lstStyle>
          <a:p>
            <a:pPr>
              <a:defRPr/>
            </a:pPr>
            <a:endParaRPr lang="ja-JP" altLang="en-US"/>
          </a:p>
        </p:txBody>
      </p:sp>
      <p:sp>
        <p:nvSpPr>
          <p:cNvPr id="6" name="Slide Number Placeholder 5"/>
          <p:cNvSpPr>
            <a:spLocks noGrp="1"/>
          </p:cNvSpPr>
          <p:nvPr>
            <p:ph type="sldNum" sz="quarter" idx="4"/>
          </p:nvPr>
        </p:nvSpPr>
        <p:spPr bwMode="auto">
          <a:xfrm>
            <a:off x="5489575" y="10110788"/>
            <a:ext cx="1749425" cy="581025"/>
          </a:xfrm>
          <a:prstGeom prst="rect">
            <a:avLst/>
          </a:prstGeom>
          <a:noFill/>
          <a:ln w="9525">
            <a:noFill/>
            <a:miter lim="800000"/>
            <a:headEnd/>
            <a:tailEnd/>
          </a:ln>
        </p:spPr>
        <p:txBody>
          <a:bodyPr vert="horz" wrap="square" lIns="93576" tIns="46787" rIns="93576" bIns="46787" numCol="1" anchor="ctr" anchorCtr="0" compatLnSpc="1">
            <a:prstTxWarp prst="textNoShape">
              <a:avLst/>
            </a:prstTxWarp>
          </a:bodyPr>
          <a:lstStyle>
            <a:lvl1pPr algn="r">
              <a:defRPr sz="900">
                <a:solidFill>
                  <a:srgbClr val="898989"/>
                </a:solidFill>
                <a:latin typeface="Calibri" pitchFamily="-72" charset="0"/>
                <a:ea typeface="ＭＳ Ｐゴシック" charset="0"/>
                <a:cs typeface="ＭＳ Ｐゴシック" charset="0"/>
              </a:defRPr>
            </a:lvl1pPr>
          </a:lstStyle>
          <a:p>
            <a:pPr>
              <a:defRPr/>
            </a:pPr>
            <a:fld id="{B96DD90F-0FA2-47BA-B216-68D979899AF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lgn="l" defTabSz="773113" rtl="0" eaLnBrk="0" fontAlgn="base" hangingPunct="0">
        <a:lnSpc>
          <a:spcPct val="90000"/>
        </a:lnSpc>
        <a:spcBef>
          <a:spcPct val="0"/>
        </a:spcBef>
        <a:spcAft>
          <a:spcPct val="0"/>
        </a:spcAft>
        <a:defRPr kumimoji="1" sz="3700" kern="1200">
          <a:solidFill>
            <a:schemeClr val="tx1"/>
          </a:solidFill>
          <a:latin typeface="+mj-lt"/>
          <a:ea typeface="ヒラギノ角ゴ ProN W3" pitchFamily="-72" charset="-128"/>
          <a:cs typeface="ヒラギノ角ゴ ProN W3" pitchFamily="-72" charset="-128"/>
        </a:defRPr>
      </a:lvl1pPr>
      <a:lvl2pPr algn="l" defTabSz="773113" rtl="0" eaLnBrk="0" fontAlgn="base" hangingPunct="0">
        <a:lnSpc>
          <a:spcPct val="90000"/>
        </a:lnSpc>
        <a:spcBef>
          <a:spcPct val="0"/>
        </a:spcBef>
        <a:spcAft>
          <a:spcPct val="0"/>
        </a:spcAft>
        <a:defRPr kumimoji="1" sz="3700">
          <a:solidFill>
            <a:schemeClr val="tx1"/>
          </a:solidFill>
          <a:latin typeface="Calibri Light" charset="0"/>
          <a:ea typeface="ヒラギノ角ゴ ProN W3" pitchFamily="-72" charset="-128"/>
          <a:cs typeface="ヒラギノ角ゴ ProN W3" pitchFamily="-72" charset="-128"/>
        </a:defRPr>
      </a:lvl2pPr>
      <a:lvl3pPr algn="l" defTabSz="773113" rtl="0" eaLnBrk="0" fontAlgn="base" hangingPunct="0">
        <a:lnSpc>
          <a:spcPct val="90000"/>
        </a:lnSpc>
        <a:spcBef>
          <a:spcPct val="0"/>
        </a:spcBef>
        <a:spcAft>
          <a:spcPct val="0"/>
        </a:spcAft>
        <a:defRPr kumimoji="1" sz="3700">
          <a:solidFill>
            <a:schemeClr val="tx1"/>
          </a:solidFill>
          <a:latin typeface="Calibri Light" charset="0"/>
          <a:ea typeface="ヒラギノ角ゴ ProN W3" pitchFamily="-72" charset="-128"/>
          <a:cs typeface="ヒラギノ角ゴ ProN W3" pitchFamily="-72" charset="-128"/>
        </a:defRPr>
      </a:lvl3pPr>
      <a:lvl4pPr algn="l" defTabSz="773113" rtl="0" eaLnBrk="0" fontAlgn="base" hangingPunct="0">
        <a:lnSpc>
          <a:spcPct val="90000"/>
        </a:lnSpc>
        <a:spcBef>
          <a:spcPct val="0"/>
        </a:spcBef>
        <a:spcAft>
          <a:spcPct val="0"/>
        </a:spcAft>
        <a:defRPr kumimoji="1" sz="3700">
          <a:solidFill>
            <a:schemeClr val="tx1"/>
          </a:solidFill>
          <a:latin typeface="Calibri Light" charset="0"/>
          <a:ea typeface="ヒラギノ角ゴ ProN W3" pitchFamily="-72" charset="-128"/>
          <a:cs typeface="ヒラギノ角ゴ ProN W3" pitchFamily="-72" charset="-128"/>
        </a:defRPr>
      </a:lvl4pPr>
      <a:lvl5pPr algn="l" defTabSz="773113" rtl="0" eaLnBrk="0" fontAlgn="base" hangingPunct="0">
        <a:lnSpc>
          <a:spcPct val="90000"/>
        </a:lnSpc>
        <a:spcBef>
          <a:spcPct val="0"/>
        </a:spcBef>
        <a:spcAft>
          <a:spcPct val="0"/>
        </a:spcAft>
        <a:defRPr kumimoji="1" sz="3700">
          <a:solidFill>
            <a:schemeClr val="tx1"/>
          </a:solidFill>
          <a:latin typeface="Calibri Light" charset="0"/>
          <a:ea typeface="ヒラギノ角ゴ ProN W3" pitchFamily="-72" charset="-128"/>
          <a:cs typeface="ヒラギノ角ゴ ProN W3" pitchFamily="-72" charset="-128"/>
        </a:defRPr>
      </a:lvl5pPr>
      <a:lvl6pPr marL="457200" algn="l" defTabSz="773113" rtl="0" fontAlgn="base">
        <a:lnSpc>
          <a:spcPct val="90000"/>
        </a:lnSpc>
        <a:spcBef>
          <a:spcPct val="0"/>
        </a:spcBef>
        <a:spcAft>
          <a:spcPct val="0"/>
        </a:spcAft>
        <a:defRPr kumimoji="1" sz="3700">
          <a:solidFill>
            <a:schemeClr val="tx1"/>
          </a:solidFill>
          <a:latin typeface="Calibri Light" charset="0"/>
          <a:ea typeface="ヒラギノ角ゴ ProN W3" pitchFamily="-72" charset="-128"/>
          <a:cs typeface="ヒラギノ角ゴ ProN W3" pitchFamily="-72" charset="-128"/>
        </a:defRPr>
      </a:lvl6pPr>
      <a:lvl7pPr marL="914400" algn="l" defTabSz="773113" rtl="0" fontAlgn="base">
        <a:lnSpc>
          <a:spcPct val="90000"/>
        </a:lnSpc>
        <a:spcBef>
          <a:spcPct val="0"/>
        </a:spcBef>
        <a:spcAft>
          <a:spcPct val="0"/>
        </a:spcAft>
        <a:defRPr kumimoji="1" sz="3700">
          <a:solidFill>
            <a:schemeClr val="tx1"/>
          </a:solidFill>
          <a:latin typeface="Calibri Light" charset="0"/>
          <a:ea typeface="ヒラギノ角ゴ ProN W3" pitchFamily="-72" charset="-128"/>
          <a:cs typeface="ヒラギノ角ゴ ProN W3" pitchFamily="-72" charset="-128"/>
        </a:defRPr>
      </a:lvl7pPr>
      <a:lvl8pPr marL="1371600" algn="l" defTabSz="773113" rtl="0" fontAlgn="base">
        <a:lnSpc>
          <a:spcPct val="90000"/>
        </a:lnSpc>
        <a:spcBef>
          <a:spcPct val="0"/>
        </a:spcBef>
        <a:spcAft>
          <a:spcPct val="0"/>
        </a:spcAft>
        <a:defRPr kumimoji="1" sz="3700">
          <a:solidFill>
            <a:schemeClr val="tx1"/>
          </a:solidFill>
          <a:latin typeface="Calibri Light" charset="0"/>
          <a:ea typeface="ヒラギノ角ゴ ProN W3" pitchFamily="-72" charset="-128"/>
          <a:cs typeface="ヒラギノ角ゴ ProN W3" pitchFamily="-72" charset="-128"/>
        </a:defRPr>
      </a:lvl8pPr>
      <a:lvl9pPr marL="1828800" algn="l" defTabSz="773113" rtl="0" fontAlgn="base">
        <a:lnSpc>
          <a:spcPct val="90000"/>
        </a:lnSpc>
        <a:spcBef>
          <a:spcPct val="0"/>
        </a:spcBef>
        <a:spcAft>
          <a:spcPct val="0"/>
        </a:spcAft>
        <a:defRPr kumimoji="1" sz="3700">
          <a:solidFill>
            <a:schemeClr val="tx1"/>
          </a:solidFill>
          <a:latin typeface="Calibri Light" charset="0"/>
          <a:ea typeface="ヒラギノ角ゴ ProN W3" pitchFamily="-72" charset="-128"/>
          <a:cs typeface="ヒラギノ角ゴ ProN W3" pitchFamily="-72" charset="-128"/>
        </a:defRPr>
      </a:lvl9pPr>
    </p:titleStyle>
    <p:bodyStyle>
      <a:lvl1pPr marL="193675" indent="-193675" algn="l" defTabSz="773113" rtl="0" eaLnBrk="0" fontAlgn="base" hangingPunct="0">
        <a:lnSpc>
          <a:spcPct val="90000"/>
        </a:lnSpc>
        <a:spcBef>
          <a:spcPts val="850"/>
        </a:spcBef>
        <a:spcAft>
          <a:spcPct val="0"/>
        </a:spcAft>
        <a:buFont typeface="Arial" pitchFamily="-72" charset="0"/>
        <a:buChar char="•"/>
        <a:defRPr kumimoji="1" sz="2400" kern="1200">
          <a:solidFill>
            <a:schemeClr val="tx1"/>
          </a:solidFill>
          <a:latin typeface="+mn-lt"/>
          <a:ea typeface="ヒラギノ角ゴ ProN W3" pitchFamily="-72" charset="-128"/>
          <a:cs typeface="ヒラギノ角ゴ ProN W3" pitchFamily="-72" charset="-128"/>
        </a:defRPr>
      </a:lvl1pPr>
      <a:lvl2pPr marL="579438" indent="-192088" algn="l" defTabSz="773113" rtl="0" eaLnBrk="0" fontAlgn="base" hangingPunct="0">
        <a:lnSpc>
          <a:spcPct val="90000"/>
        </a:lnSpc>
        <a:spcBef>
          <a:spcPts val="425"/>
        </a:spcBef>
        <a:spcAft>
          <a:spcPct val="0"/>
        </a:spcAft>
        <a:buFont typeface="Arial" pitchFamily="-72" charset="0"/>
        <a:buChar char="•"/>
        <a:defRPr kumimoji="1" sz="1900" kern="1200">
          <a:solidFill>
            <a:schemeClr val="tx1"/>
          </a:solidFill>
          <a:latin typeface="+mn-lt"/>
          <a:ea typeface="ヒラギノ角ゴ ProN W3" pitchFamily="-72" charset="-128"/>
          <a:cs typeface="ヒラギノ角ゴ ProN W3" pitchFamily="-72" charset="-128"/>
        </a:defRPr>
      </a:lvl2pPr>
      <a:lvl3pPr marL="966788" indent="-193675" algn="l" defTabSz="773113" rtl="0" eaLnBrk="0" fontAlgn="base" hangingPunct="0">
        <a:lnSpc>
          <a:spcPct val="90000"/>
        </a:lnSpc>
        <a:spcBef>
          <a:spcPts val="425"/>
        </a:spcBef>
        <a:spcAft>
          <a:spcPct val="0"/>
        </a:spcAft>
        <a:buFont typeface="Arial" pitchFamily="-72" charset="0"/>
        <a:buChar char="•"/>
        <a:defRPr kumimoji="1" sz="1600" kern="1200">
          <a:solidFill>
            <a:schemeClr val="tx1"/>
          </a:solidFill>
          <a:latin typeface="+mn-lt"/>
          <a:ea typeface="ヒラギノ角ゴ ProN W3" pitchFamily="-72" charset="-128"/>
          <a:cs typeface="ヒラギノ角ゴ ProN W3" pitchFamily="-72" charset="-128"/>
        </a:defRPr>
      </a:lvl3pPr>
      <a:lvl4pPr marL="1354138" indent="-193675" algn="l" defTabSz="773113" rtl="0" eaLnBrk="0" fontAlgn="base" hangingPunct="0">
        <a:lnSpc>
          <a:spcPct val="90000"/>
        </a:lnSpc>
        <a:spcBef>
          <a:spcPts val="425"/>
        </a:spcBef>
        <a:spcAft>
          <a:spcPct val="0"/>
        </a:spcAft>
        <a:buFont typeface="Arial" pitchFamily="-72" charset="0"/>
        <a:buChar char="•"/>
        <a:defRPr kumimoji="1" sz="1400" kern="1200">
          <a:solidFill>
            <a:schemeClr val="tx1"/>
          </a:solidFill>
          <a:latin typeface="+mn-lt"/>
          <a:ea typeface="ヒラギノ角ゴ ProN W3" pitchFamily="-72" charset="-128"/>
          <a:cs typeface="ヒラギノ角ゴ ProN W3" pitchFamily="-72" charset="-128"/>
        </a:defRPr>
      </a:lvl4pPr>
      <a:lvl5pPr marL="1739900" indent="-193675" algn="l" defTabSz="773113" rtl="0" eaLnBrk="0" fontAlgn="base" hangingPunct="0">
        <a:lnSpc>
          <a:spcPct val="90000"/>
        </a:lnSpc>
        <a:spcBef>
          <a:spcPts val="425"/>
        </a:spcBef>
        <a:spcAft>
          <a:spcPct val="0"/>
        </a:spcAft>
        <a:buFont typeface="Arial" pitchFamily="-72" charset="0"/>
        <a:buChar char="•"/>
        <a:defRPr kumimoji="1" sz="1400" kern="1200">
          <a:solidFill>
            <a:schemeClr val="tx1"/>
          </a:solidFill>
          <a:latin typeface="+mn-lt"/>
          <a:ea typeface="ヒラギノ角ゴ ProN W3" pitchFamily="-72" charset="-128"/>
          <a:cs typeface="ヒラギノ角ゴ ProN W3" pitchFamily="-72" charset="-128"/>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
          <p:cNvSpPr>
            <a:spLocks noChangeArrowheads="1"/>
          </p:cNvSpPr>
          <p:nvPr/>
        </p:nvSpPr>
        <p:spPr bwMode="auto">
          <a:xfrm>
            <a:off x="208552" y="7506640"/>
            <a:ext cx="7384944" cy="3110556"/>
          </a:xfrm>
          <a:prstGeom prst="rect">
            <a:avLst/>
          </a:prstGeom>
          <a:solidFill>
            <a:schemeClr val="accent4">
              <a:lumMod val="40000"/>
              <a:lumOff val="60000"/>
            </a:schemeClr>
          </a:solidFill>
          <a:ln w="9525">
            <a:solidFill>
              <a:schemeClr val="accent1"/>
            </a:solidFill>
            <a:miter lim="800000"/>
            <a:headEnd/>
            <a:tailEnd/>
          </a:ln>
        </p:spPr>
        <p:txBody>
          <a:bodyPr lIns="93576" tIns="46787" rIns="93576" bIns="46787">
            <a:prstTxWarp prst="textNoShape">
              <a:avLst/>
            </a:prstTxWarp>
          </a:bodyPr>
          <a:lstStyle/>
          <a:p>
            <a:pPr defTabSz="936625"/>
            <a:r>
              <a:rPr lang="ja-JP" altLang="en-US" b="1" dirty="0">
                <a:latin typeface="メイリオ" panose="020B0604030504040204" pitchFamily="50" charset="-128"/>
                <a:ea typeface="メイリオ" panose="020B0604030504040204" pitchFamily="50" charset="-128"/>
              </a:rPr>
              <a:t>コロナ禍で学んだ緩和ケアのあり方と将来への展望</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シンポジウム①（</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defTabSz="936625"/>
            <a:r>
              <a:rPr lang="ja-JP" altLang="en-US" sz="1800" b="1" dirty="0" smtClean="0">
                <a:latin typeface="メイリオ" panose="020B0604030504040204" pitchFamily="50" charset="-128"/>
                <a:ea typeface="メイリオ" panose="020B0604030504040204" pitchFamily="50" charset="-128"/>
              </a:rPr>
              <a:t>県内</a:t>
            </a:r>
            <a:r>
              <a:rPr lang="ja-JP" altLang="en-US" sz="1800" b="1" dirty="0">
                <a:latin typeface="メイリオ" panose="020B0604030504040204" pitchFamily="50" charset="-128"/>
                <a:ea typeface="メイリオ" panose="020B0604030504040204" pitchFamily="50" charset="-128"/>
              </a:rPr>
              <a:t>の緩和ケア病棟の今とこれからの緩和ケア提供について</a:t>
            </a:r>
            <a:endParaRPr lang="en-US" altLang="ja-JP" sz="1800" b="1" dirty="0">
              <a:latin typeface="メイリオ" panose="020B0604030504040204" pitchFamily="50" charset="-128"/>
              <a:ea typeface="メイリオ" panose="020B0604030504040204" pitchFamily="50" charset="-128"/>
            </a:endParaRPr>
          </a:p>
          <a:p>
            <a:pPr indent="185738" defTabSz="936625"/>
            <a:r>
              <a:rPr lang="ja-JP" altLang="en-US" sz="1600" kern="0" dirty="0">
                <a:effectLst/>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600" kern="0" dirty="0">
                <a:effectLst/>
                <a:latin typeface="メイリオ" panose="020B0604030504040204" pitchFamily="50" charset="-128"/>
                <a:ea typeface="メイリオ" panose="020B0604030504040204" pitchFamily="50" charset="-128"/>
                <a:cs typeface="ＭＳ Ｐゴシック" panose="020B0600070205080204" pitchFamily="50" charset="-128"/>
              </a:rPr>
              <a:t>彦根市立病院、ヴォーリズ記念病院、滋賀県立総合病院</a:t>
            </a:r>
            <a:endParaRPr lang="en-US" altLang="ja-JP" sz="1600" kern="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indent="185738" defTabSz="936625"/>
            <a:r>
              <a:rPr lang="ja-JP" altLang="en-US" sz="1600" kern="0" dirty="0">
                <a:effectLst/>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600" kern="0" dirty="0">
                <a:effectLst/>
                <a:latin typeface="メイリオ" panose="020B0604030504040204" pitchFamily="50" charset="-128"/>
                <a:ea typeface="メイリオ" panose="020B0604030504040204" pitchFamily="50" charset="-128"/>
                <a:cs typeface="ＭＳ Ｐゴシック" panose="020B0600070205080204" pitchFamily="50" charset="-128"/>
              </a:rPr>
              <a:t>市立大津市民病院、公立甲賀病院</a:t>
            </a:r>
            <a:endParaRPr lang="en-US" altLang="ja-JP" sz="16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defTabSz="936625"/>
            <a:r>
              <a:rPr lang="ja-JP" altLang="en-US" sz="1800" b="1"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シンポジウム</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②（</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marL="266700" defTabSz="936625"/>
            <a:r>
              <a:rPr lang="ja-JP" altLang="en-US" sz="1800" b="1" dirty="0" smtClean="0">
                <a:latin typeface="メイリオ" panose="020B0604030504040204" pitchFamily="50" charset="-128"/>
                <a:ea typeface="メイリオ" panose="020B0604030504040204" pitchFamily="50" charset="-128"/>
              </a:rPr>
              <a:t>地域</a:t>
            </a:r>
            <a:r>
              <a:rPr lang="ja-JP" altLang="en-US" sz="1800" b="1" dirty="0">
                <a:latin typeface="メイリオ" panose="020B0604030504040204" pitchFamily="50" charset="-128"/>
                <a:ea typeface="メイリオ" panose="020B0604030504040204" pitchFamily="50" charset="-128"/>
              </a:rPr>
              <a:t>からの報告とこれから考えられる緩和ケアの相互連携について</a:t>
            </a:r>
            <a:endParaRPr lang="en-US" altLang="ja-JP" sz="18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600" dirty="0">
                <a:effectLst/>
                <a:latin typeface="メイリオ" panose="020B0604030504040204" pitchFamily="50" charset="-128"/>
                <a:ea typeface="メイリオ" panose="020B0604030504040204" pitchFamily="50" charset="-128"/>
                <a:cs typeface="Times New Roman" panose="02020603050405020304" pitchFamily="18" charset="0"/>
              </a:rPr>
              <a:t>ピースホームケアクリニック　</a:t>
            </a:r>
            <a:r>
              <a:rPr lang="ja-JP" altLang="en-US" sz="16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600" dirty="0">
                <a:effectLst/>
                <a:latin typeface="メイリオ" panose="020B0604030504040204" pitchFamily="50" charset="-128"/>
                <a:ea typeface="メイリオ" panose="020B0604030504040204" pitchFamily="50" charset="-128"/>
                <a:cs typeface="Times New Roman" panose="02020603050405020304" pitchFamily="18" charset="0"/>
              </a:rPr>
              <a:t>平本秀二先生</a:t>
            </a:r>
            <a:r>
              <a:rPr lang="ja-JP" altLang="ja-JP" sz="1600" dirty="0">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en-US" altLang="ja-JP" sz="16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r>
              <a:rPr lang="ja-JP" altLang="en-US" sz="16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600" dirty="0">
                <a:effectLst/>
                <a:latin typeface="メイリオ" panose="020B0604030504040204" pitchFamily="50" charset="-128"/>
                <a:ea typeface="メイリオ" panose="020B0604030504040204" pitchFamily="50" charset="-128"/>
                <a:cs typeface="Times New Roman" panose="02020603050405020304" pitchFamily="18" charset="0"/>
              </a:rPr>
              <a:t>岸本産婦人科　</a:t>
            </a:r>
            <a:r>
              <a:rPr lang="ja-JP" altLang="en-US" sz="16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600" dirty="0">
                <a:effectLst/>
                <a:latin typeface="メイリオ" panose="020B0604030504040204" pitchFamily="50" charset="-128"/>
                <a:ea typeface="メイリオ" panose="020B0604030504040204" pitchFamily="50" charset="-128"/>
                <a:cs typeface="Times New Roman" panose="02020603050405020304" pitchFamily="18" charset="0"/>
              </a:rPr>
              <a:t>岸本拓磨先生</a:t>
            </a:r>
            <a:r>
              <a:rPr lang="ja-JP" altLang="en-US" sz="1600" dirty="0">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600" dirty="0">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6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600" dirty="0">
                <a:effectLst/>
                <a:latin typeface="メイリオ" panose="020B0604030504040204" pitchFamily="50" charset="-128"/>
                <a:ea typeface="メイリオ" panose="020B0604030504040204" pitchFamily="50" charset="-128"/>
                <a:cs typeface="Times New Roman" panose="02020603050405020304" pitchFamily="18" charset="0"/>
              </a:rPr>
              <a:t>ますだ薬局　</a:t>
            </a:r>
            <a:r>
              <a:rPr lang="ja-JP" altLang="en-US" sz="16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600" dirty="0">
                <a:effectLst/>
                <a:latin typeface="メイリオ" panose="020B0604030504040204" pitchFamily="50" charset="-128"/>
                <a:ea typeface="メイリオ" panose="020B0604030504040204" pitchFamily="50" charset="-128"/>
                <a:cs typeface="Times New Roman" panose="02020603050405020304" pitchFamily="18" charset="0"/>
              </a:rPr>
              <a:t>間下高秀先生</a:t>
            </a:r>
            <a:r>
              <a:rPr lang="ja-JP" altLang="en-US" sz="1600" dirty="0">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600" dirty="0">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6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600" dirty="0">
                <a:effectLst/>
                <a:latin typeface="メイリオ" panose="020B0604030504040204" pitchFamily="50" charset="-128"/>
                <a:ea typeface="メイリオ" panose="020B0604030504040204" pitchFamily="50" charset="-128"/>
                <a:cs typeface="Times New Roman" panose="02020603050405020304" pitchFamily="18" charset="0"/>
              </a:rPr>
              <a:t>訪問看護ステーションなかさと　田中陽子先生</a:t>
            </a:r>
            <a:endParaRPr lang="ja-JP" altLang="ja-JP" sz="16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defTabSz="936625"/>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a:extLst>
              <a:ext uri="{FF2B5EF4-FFF2-40B4-BE49-F238E27FC236}">
                <a16:creationId xmlns="" xmlns:a16="http://schemas.microsoft.com/office/drawing/2014/main" id="{94E9A6F8-F1B1-4D5E-A0AA-2F3A71ED31DC}"/>
              </a:ext>
            </a:extLst>
          </p:cNvPr>
          <p:cNvSpPr txBox="1"/>
          <p:nvPr/>
        </p:nvSpPr>
        <p:spPr>
          <a:xfrm>
            <a:off x="208552" y="6539195"/>
            <a:ext cx="7668612" cy="1015663"/>
          </a:xfrm>
          <a:prstGeom prst="rect">
            <a:avLst/>
          </a:prstGeom>
          <a:noFill/>
        </p:spPr>
        <p:txBody>
          <a:bodyPr wrap="square" rtlCol="0">
            <a:spAutoFit/>
          </a:bodyPr>
          <a:lstStyle/>
          <a:p>
            <a:r>
              <a:rPr kumimoji="1" lang="ja-JP" altLang="en-US" sz="2000" b="1" dirty="0">
                <a:latin typeface="メイリオ" panose="020B0604030504040204" pitchFamily="50" charset="-128"/>
                <a:ea typeface="メイリオ" panose="020B0604030504040204" pitchFamily="50" charset="-128"/>
              </a:rPr>
              <a:t>大会長：</a:t>
            </a:r>
            <a:r>
              <a:rPr lang="ja-JP" altLang="en-US" sz="2000" b="1" dirty="0">
                <a:latin typeface="メイリオ" panose="020B0604030504040204" pitchFamily="50" charset="-128"/>
                <a:ea typeface="メイリオ" panose="020B0604030504040204" pitchFamily="50" charset="-128"/>
              </a:rPr>
              <a:t>花木宏治</a:t>
            </a:r>
            <a:r>
              <a:rPr kumimoji="1" lang="ja-JP" altLang="en-US" sz="20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（滋賀県立総合病院）</a:t>
            </a:r>
            <a:endParaRPr kumimoji="1" lang="en-US" altLang="ja-JP" sz="2000" b="1" dirty="0">
              <a:latin typeface="メイリオ" panose="020B0604030504040204" pitchFamily="50" charset="-128"/>
              <a:ea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rPr>
              <a:t>　　　　秋宗美紀　（彦根市立病院</a:t>
            </a:r>
            <a:r>
              <a:rPr lang="ja-JP" altLang="en-US" sz="1800" b="1" kern="0" dirty="0">
                <a:latin typeface="ＭＳ Ｐゴシック" panose="020B0600070205080204" pitchFamily="50" charset="-128"/>
                <a:ea typeface="ＭＳ Ｐゴシック" panose="020B0600070205080204" pitchFamily="50" charset="-128"/>
              </a:rPr>
              <a:t>）</a:t>
            </a:r>
            <a:endParaRPr lang="en-US" altLang="ja-JP" sz="2000" b="1" dirty="0">
              <a:latin typeface="メイリオ" panose="020B0604030504040204" pitchFamily="50" charset="-128"/>
              <a:ea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rPr>
              <a:t>参加費：近畿支部会員</a:t>
            </a:r>
            <a:r>
              <a:rPr lang="ja-JP" altLang="en-US" sz="2000" b="1" dirty="0" smtClean="0">
                <a:latin typeface="メイリオ" panose="020B0604030504040204" pitchFamily="50" charset="-128"/>
                <a:ea typeface="メイリオ" panose="020B0604030504040204" pitchFamily="50" charset="-128"/>
              </a:rPr>
              <a:t>：</a:t>
            </a:r>
            <a:r>
              <a:rPr lang="en-US" altLang="ja-JP" sz="2000" b="1" dirty="0">
                <a:latin typeface="メイリオ" panose="020B0604030504040204" pitchFamily="50" charset="-128"/>
                <a:ea typeface="メイリオ" panose="020B0604030504040204" pitchFamily="50" charset="-128"/>
              </a:rPr>
              <a:t>1</a:t>
            </a:r>
            <a:r>
              <a:rPr lang="en-US" altLang="ja-JP" sz="2000" b="1" dirty="0" smtClean="0">
                <a:latin typeface="メイリオ" panose="020B0604030504040204" pitchFamily="50" charset="-128"/>
                <a:ea typeface="メイリオ" panose="020B0604030504040204" pitchFamily="50" charset="-128"/>
              </a:rPr>
              <a:t>000</a:t>
            </a:r>
            <a:r>
              <a:rPr lang="ja-JP" altLang="en-US" sz="2000" b="1" dirty="0">
                <a:latin typeface="メイリオ" panose="020B0604030504040204" pitchFamily="50" charset="-128"/>
                <a:ea typeface="メイリオ" panose="020B0604030504040204" pitchFamily="50" charset="-128"/>
              </a:rPr>
              <a:t>円　非会員</a:t>
            </a:r>
            <a:r>
              <a:rPr lang="ja-JP" altLang="en-US" sz="2000" b="1" dirty="0" smtClean="0">
                <a:latin typeface="メイリオ" panose="020B0604030504040204" pitchFamily="50" charset="-128"/>
                <a:ea typeface="メイリオ" panose="020B0604030504040204" pitchFamily="50" charset="-128"/>
              </a:rPr>
              <a:t>：</a:t>
            </a:r>
            <a:r>
              <a:rPr lang="en-US" altLang="ja-JP" sz="2000" b="1" dirty="0">
                <a:latin typeface="メイリオ" panose="020B0604030504040204" pitchFamily="50" charset="-128"/>
                <a:ea typeface="メイリオ" panose="020B0604030504040204" pitchFamily="50" charset="-128"/>
              </a:rPr>
              <a:t>2</a:t>
            </a:r>
            <a:r>
              <a:rPr lang="en-US" altLang="ja-JP" sz="2000" b="1" dirty="0" smtClean="0">
                <a:latin typeface="メイリオ" panose="020B0604030504040204" pitchFamily="50" charset="-128"/>
                <a:ea typeface="メイリオ" panose="020B0604030504040204" pitchFamily="50" charset="-128"/>
              </a:rPr>
              <a:t>000</a:t>
            </a:r>
            <a:r>
              <a:rPr lang="ja-JP" altLang="en-US" sz="2000" b="1" dirty="0">
                <a:latin typeface="メイリオ" panose="020B0604030504040204" pitchFamily="50" charset="-128"/>
                <a:ea typeface="メイリオ" panose="020B0604030504040204" pitchFamily="50" charset="-128"/>
              </a:rPr>
              <a:t>円</a:t>
            </a:r>
            <a:endParaRPr lang="en-US" altLang="ja-JP" sz="1600" b="1" dirty="0">
              <a:latin typeface="メイリオ" panose="020B0604030504040204" pitchFamily="50" charset="-128"/>
              <a:ea typeface="メイリオ" panose="020B0604030504040204" pitchFamily="50" charset="-128"/>
            </a:endParaRPr>
          </a:p>
        </p:txBody>
      </p:sp>
      <p:pic>
        <p:nvPicPr>
          <p:cNvPr id="4" name="図 3" descr="夕日が沈む海&#10;&#10;自動的に生成された説明">
            <a:extLst>
              <a:ext uri="{FF2B5EF4-FFF2-40B4-BE49-F238E27FC236}">
                <a16:creationId xmlns="" xmlns:a16="http://schemas.microsoft.com/office/drawing/2014/main" id="{1D765257-0042-44BD-B817-79312F101E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481" y="319998"/>
            <a:ext cx="7311015" cy="4866395"/>
          </a:xfrm>
          <a:prstGeom prst="rect">
            <a:avLst/>
          </a:prstGeom>
        </p:spPr>
      </p:pic>
      <p:sp>
        <p:nvSpPr>
          <p:cNvPr id="8" name="テキスト ボックス 7">
            <a:extLst>
              <a:ext uri="{FF2B5EF4-FFF2-40B4-BE49-F238E27FC236}">
                <a16:creationId xmlns="" xmlns:a16="http://schemas.microsoft.com/office/drawing/2014/main" id="{52E16B16-4E4E-4E92-82E9-EF638F6CA7A8}"/>
              </a:ext>
            </a:extLst>
          </p:cNvPr>
          <p:cNvSpPr txBox="1"/>
          <p:nvPr/>
        </p:nvSpPr>
        <p:spPr>
          <a:xfrm>
            <a:off x="282481" y="599191"/>
            <a:ext cx="7520754" cy="2308324"/>
          </a:xfrm>
          <a:prstGeom prst="rect">
            <a:avLst/>
          </a:prstGeom>
          <a:noFill/>
        </p:spPr>
        <p:txBody>
          <a:bodyPr wrap="square">
            <a:spAutoFit/>
          </a:bodyPr>
          <a:lstStyle/>
          <a:p>
            <a:pPr algn="ctr" defTabSz="936625"/>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日本死の臨床研究会近畿支部</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36625"/>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回年次大会・滋賀</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indent="133350" algn="just"/>
            <a:r>
              <a:rPr lang="ja-JP" altLang="en-US" sz="3200" b="1" kern="1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パンデミック</a:t>
            </a:r>
            <a:r>
              <a:rPr lang="ja-JP" altLang="en-US" sz="32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による</a:t>
            </a:r>
            <a:r>
              <a:rPr lang="ja-JP" altLang="en-US" sz="3200" b="1" kern="10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緩和ケアの</a:t>
            </a:r>
            <a:endParaRPr lang="en-US" altLang="ja-JP" sz="32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gn="just"/>
            <a:r>
              <a:rPr lang="ja-JP" altLang="en-US" sz="3200" b="1" kern="1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32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病院環境・地域連携・家族関係</a:t>
            </a:r>
            <a:endParaRPr lang="en-US" altLang="ja-JP" sz="32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gn="just"/>
            <a:r>
              <a:rPr lang="ja-JP" altLang="en-US" sz="32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　　　　　の</a:t>
            </a:r>
            <a:r>
              <a:rPr lang="ja-JP" altLang="ja-JP" sz="32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変化と</a:t>
            </a:r>
            <a:r>
              <a:rPr lang="ja-JP" altLang="en-US" sz="32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見直し</a:t>
            </a:r>
            <a:endParaRPr lang="en-US" altLang="ja-JP" sz="32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テキスト ボックス 9">
            <a:extLst>
              <a:ext uri="{FF2B5EF4-FFF2-40B4-BE49-F238E27FC236}">
                <a16:creationId xmlns="" xmlns:a16="http://schemas.microsoft.com/office/drawing/2014/main" id="{9BA3F105-60CE-473D-987D-ABF106F1082F}"/>
              </a:ext>
            </a:extLst>
          </p:cNvPr>
          <p:cNvSpPr txBox="1"/>
          <p:nvPr/>
        </p:nvSpPr>
        <p:spPr>
          <a:xfrm>
            <a:off x="0" y="4906882"/>
            <a:ext cx="7772400" cy="1569660"/>
          </a:xfrm>
          <a:prstGeom prst="rect">
            <a:avLst/>
          </a:prstGeom>
          <a:solidFill>
            <a:schemeClr val="accent4">
              <a:lumMod val="20000"/>
              <a:lumOff val="80000"/>
            </a:schemeClr>
          </a:solidFill>
          <a:ln w="38100">
            <a:noFill/>
          </a:ln>
        </p:spPr>
        <p:txBody>
          <a:bodyPr wrap="square">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　開催日程：令和</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日（金・祝日）</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開場）</a:t>
            </a:r>
            <a:r>
              <a:rPr kumimoji="1" lang="ja-JP" altLang="en-US" sz="2400" b="1" dirty="0">
                <a:latin typeface="メイリオ" panose="020B0604030504040204" pitchFamily="50" charset="-128"/>
                <a:ea typeface="メイリオ" panose="020B0604030504040204" pitchFamily="50" charset="-128"/>
              </a:rPr>
              <a:t>　</a:t>
            </a:r>
            <a:endParaRPr kumimoji="1" lang="en-US" altLang="ja-JP" sz="2400" b="1" dirty="0">
              <a:latin typeface="メイリオ" panose="020B0604030504040204" pitchFamily="50" charset="-128"/>
              <a:ea typeface="メイリオ" panose="020B0604030504040204" pitchFamily="50" charset="-128"/>
            </a:endParaRPr>
          </a:p>
          <a:p>
            <a:r>
              <a:rPr kumimoji="1" lang="ja-JP" altLang="en-US" sz="2400" b="1" dirty="0">
                <a:latin typeface="メイリオ" panose="020B0604030504040204" pitchFamily="50" charset="-128"/>
                <a:ea typeface="メイリオ" panose="020B0604030504040204" pitchFamily="50" charset="-128"/>
              </a:rPr>
              <a:t>　</a:t>
            </a:r>
            <a:r>
              <a:rPr kumimoji="1" lang="ja-JP" altLang="en-US" b="1" dirty="0">
                <a:latin typeface="メイリオ" panose="020B0604030504040204" pitchFamily="50" charset="-128"/>
                <a:ea typeface="メイリオ" panose="020B0604030504040204" pitchFamily="50" charset="-128"/>
              </a:rPr>
              <a:t>会場：</a:t>
            </a:r>
            <a:r>
              <a:rPr lang="ja-JP" altLang="ja-JP" b="1" dirty="0">
                <a:effectLst/>
                <a:latin typeface="メイリオ" panose="020B0604030504040204" pitchFamily="50" charset="-128"/>
                <a:ea typeface="メイリオ" panose="020B0604030504040204" pitchFamily="50" charset="-128"/>
                <a:cs typeface="メイリオ" panose="020B0604030504040204" pitchFamily="50" charset="-128"/>
              </a:rPr>
              <a:t>栗東芸術文化会館さきら中ホール</a:t>
            </a:r>
            <a:endParaRPr kumimoji="1" lang="en-US" altLang="ja-JP" b="1" dirty="0">
              <a:latin typeface="メイリオ" panose="020B0604030504040204" pitchFamily="50" charset="-128"/>
              <a:ea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rPr>
              <a:t>　　　　（</a:t>
            </a:r>
            <a:r>
              <a:rPr lang="zh-TW" altLang="en-US" sz="2000" b="1" dirty="0">
                <a:latin typeface="メイリオ" panose="020B0604030504040204" pitchFamily="50" charset="-128"/>
                <a:ea typeface="メイリオ" panose="020B0604030504040204" pitchFamily="50" charset="-128"/>
              </a:rPr>
              <a:t>滋賀県栗東市綣二丁目</a:t>
            </a:r>
            <a:r>
              <a:rPr lang="en-US" altLang="zh-TW" sz="2000" b="1" dirty="0">
                <a:latin typeface="メイリオ" panose="020B0604030504040204" pitchFamily="50" charset="-128"/>
                <a:ea typeface="メイリオ" panose="020B0604030504040204" pitchFamily="50" charset="-128"/>
              </a:rPr>
              <a:t>1</a:t>
            </a:r>
            <a:r>
              <a:rPr lang="zh-TW" altLang="en-US" sz="2000" b="1" dirty="0">
                <a:latin typeface="メイリオ" panose="020B0604030504040204" pitchFamily="50" charset="-128"/>
                <a:ea typeface="メイリオ" panose="020B0604030504040204" pitchFamily="50" charset="-128"/>
              </a:rPr>
              <a:t>番</a:t>
            </a:r>
            <a:r>
              <a:rPr lang="en-US" altLang="zh-TW" sz="2000" b="1" dirty="0">
                <a:latin typeface="メイリオ" panose="020B0604030504040204" pitchFamily="50" charset="-128"/>
                <a:ea typeface="メイリオ" panose="020B0604030504040204" pitchFamily="50" charset="-128"/>
              </a:rPr>
              <a:t>28</a:t>
            </a:r>
            <a:r>
              <a:rPr lang="zh-TW" altLang="en-US" sz="2000" b="1" dirty="0">
                <a:latin typeface="メイリオ" panose="020B0604030504040204" pitchFamily="50" charset="-128"/>
                <a:ea typeface="メイリオ" panose="020B0604030504040204" pitchFamily="50" charset="-128"/>
              </a:rPr>
              <a:t>号</a:t>
            </a:r>
            <a:r>
              <a:rPr lang="ja-JP" altLang="en-US" sz="2000" b="1" dirty="0">
                <a:latin typeface="メイリオ" panose="020B0604030504040204" pitchFamily="50" charset="-128"/>
                <a:ea typeface="メイリオ" panose="020B0604030504040204" pitchFamily="50" charset="-128"/>
              </a:rPr>
              <a:t>　地図裏面参照）</a:t>
            </a:r>
            <a:endParaRPr lang="en-US" altLang="ja-JP" sz="2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34606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 xmlns:a16="http://schemas.microsoft.com/office/drawing/2014/main" id="{39CE9083-7CA2-4991-BC43-D46C3608B3FC}"/>
              </a:ext>
            </a:extLst>
          </p:cNvPr>
          <p:cNvSpPr txBox="1"/>
          <p:nvPr/>
        </p:nvSpPr>
        <p:spPr>
          <a:xfrm>
            <a:off x="397565" y="971986"/>
            <a:ext cx="7103902" cy="5262979"/>
          </a:xfrm>
          <a:prstGeom prst="rect">
            <a:avLst/>
          </a:prstGeom>
          <a:noFill/>
          <a:ln w="38100">
            <a:solidFill>
              <a:schemeClr val="accent1"/>
            </a:solidFill>
          </a:ln>
        </p:spPr>
        <p:txBody>
          <a:bodyPr wrap="square" rtlCol="0">
            <a:spAutoFit/>
          </a:bodyPr>
          <a:lstStyle/>
          <a:p>
            <a:pPr indent="133350" algn="just"/>
            <a:r>
              <a:rPr lang="ja-JP" altLang="en-US" sz="1600" dirty="0">
                <a:latin typeface="メイリオ" panose="020B0604030504040204" pitchFamily="50" charset="-128"/>
                <a:ea typeface="メイリオ" panose="020B0604030504040204" pitchFamily="50" charset="-128"/>
                <a:cs typeface="ＭＳ Ｐゴシック" panose="020B0600070205080204" pitchFamily="50" charset="-128"/>
              </a:rPr>
              <a:t>新型コロナが世界的に拡大し人々の生活に多大な影響を及ぼしている中、我々が関わる「緩和ケア」もそのあり方が問われています。とても個々で対応できるものではなく、互いに情報共有し、これからの緩和を共に考える必要があります。よってテーマは、「パンデミックによる緩和ケアの病院環境・地域連携・家族関係の変化と見直し」とさせて頂きました。</a:t>
            </a:r>
          </a:p>
          <a:p>
            <a:pPr indent="133350" algn="just"/>
            <a:r>
              <a:rPr lang="ja-JP" altLang="en-US" sz="1600" dirty="0">
                <a:latin typeface="メイリオ" panose="020B0604030504040204" pitchFamily="50" charset="-128"/>
                <a:ea typeface="メイリオ" panose="020B0604030504040204" pitchFamily="50" charset="-128"/>
                <a:cs typeface="ＭＳ Ｐゴシック" panose="020B0600070205080204" pitchFamily="50" charset="-128"/>
              </a:rPr>
              <a:t>　この案内文を書いている</a:t>
            </a:r>
            <a:r>
              <a:rPr lang="en-US" altLang="ja-JP" sz="1600" dirty="0">
                <a:latin typeface="メイリオ" panose="020B0604030504040204" pitchFamily="50" charset="-128"/>
                <a:ea typeface="メイリオ" panose="020B0604030504040204" pitchFamily="50" charset="-128"/>
                <a:cs typeface="ＭＳ Ｐゴシック" panose="020B0600070205080204" pitchFamily="50" charset="-128"/>
              </a:rPr>
              <a:t>11</a:t>
            </a:r>
            <a:r>
              <a:rPr lang="ja-JP" altLang="en-US" sz="1600" dirty="0">
                <a:latin typeface="メイリオ" panose="020B0604030504040204" pitchFamily="50" charset="-128"/>
                <a:ea typeface="メイリオ" panose="020B0604030504040204" pitchFamily="50" charset="-128"/>
                <a:cs typeface="ＭＳ Ｐゴシック" panose="020B0600070205080204" pitchFamily="50" charset="-128"/>
              </a:rPr>
              <a:t>月には第</a:t>
            </a:r>
            <a:r>
              <a:rPr lang="en-US" altLang="ja-JP" sz="1600" dirty="0">
                <a:latin typeface="メイリオ" panose="020B0604030504040204" pitchFamily="50" charset="-128"/>
                <a:ea typeface="メイリオ" panose="020B0604030504040204" pitchFamily="50" charset="-128"/>
                <a:cs typeface="ＭＳ Ｐゴシック" panose="020B0600070205080204" pitchFamily="50" charset="-128"/>
              </a:rPr>
              <a:t>5</a:t>
            </a:r>
            <a:r>
              <a:rPr lang="ja-JP" altLang="en-US" sz="1600" dirty="0">
                <a:latin typeface="メイリオ" panose="020B0604030504040204" pitchFamily="50" charset="-128"/>
                <a:ea typeface="メイリオ" panose="020B0604030504040204" pitchFamily="50" charset="-128"/>
                <a:cs typeface="ＭＳ Ｐゴシック" panose="020B0600070205080204" pitchFamily="50" charset="-128"/>
              </a:rPr>
              <a:t>波が収束方向となり、全国的に「緊急事態宣言」が解除されワクチン接種も進んでいますが、一方諸外国では次の波が発生しており日本でも今後の見通しは不透明な状況です。</a:t>
            </a:r>
          </a:p>
          <a:p>
            <a:pPr indent="133350" algn="just"/>
            <a:r>
              <a:rPr lang="ja-JP" altLang="en-US" sz="1600" dirty="0">
                <a:latin typeface="メイリオ" panose="020B0604030504040204" pitchFamily="50" charset="-128"/>
                <a:ea typeface="メイリオ" panose="020B0604030504040204" pitchFamily="50" charset="-128"/>
                <a:cs typeface="ＭＳ Ｐゴシック" panose="020B0600070205080204" pitchFamily="50" charset="-128"/>
              </a:rPr>
              <a:t>新型コロナ禍のこの</a:t>
            </a:r>
            <a:r>
              <a:rPr lang="en-US" altLang="ja-JP" sz="1600" dirty="0">
                <a:latin typeface="メイリオ" panose="020B0604030504040204" pitchFamily="50" charset="-128"/>
                <a:ea typeface="メイリオ" panose="020B0604030504040204" pitchFamily="50" charset="-128"/>
                <a:cs typeface="ＭＳ Ｐゴシック" panose="020B0600070205080204" pitchFamily="50" charset="-128"/>
              </a:rPr>
              <a:t>1</a:t>
            </a:r>
            <a:r>
              <a:rPr lang="ja-JP" altLang="en-US" sz="1600" dirty="0">
                <a:latin typeface="メイリオ" panose="020B0604030504040204" pitchFamily="50" charset="-128"/>
                <a:ea typeface="メイリオ" panose="020B0604030504040204" pitchFamily="50" charset="-128"/>
                <a:cs typeface="ＭＳ Ｐゴシック" panose="020B0600070205080204" pitchFamily="50" charset="-128"/>
              </a:rPr>
              <a:t>年半の間、緩和ケアを取り巻く環境は大きく変化し、面会制限やボランティアの介入中止に始まり、様々な制約の中、病院で提供する緩和ケアの質の低下が叫ばれています。そして「ギリギリまで在宅で」、「最期まで在宅で」という方が多くなり、療養場所で在宅を選択される患者さん、家族が増え、家族関係の見直し、外来でのフォロー、在宅の医療機関との連携が大切になってきています。病院によって訪問医療部の有無などの環境や、地域によって人口、家族構成などの状況が異なるかと</a:t>
            </a:r>
            <a:r>
              <a:rPr lang="ja-JP" altLang="en-US" sz="1600" dirty="0" smtClean="0">
                <a:latin typeface="メイリオ" panose="020B0604030504040204" pitchFamily="50" charset="-128"/>
                <a:ea typeface="メイリオ" panose="020B0604030504040204" pitchFamily="50" charset="-128"/>
                <a:cs typeface="ＭＳ Ｐゴシック" panose="020B0600070205080204" pitchFamily="50" charset="-128"/>
              </a:rPr>
              <a:t>存じます。それぞれ</a:t>
            </a:r>
            <a:r>
              <a:rPr lang="ja-JP" altLang="en-US" sz="1600" dirty="0">
                <a:latin typeface="メイリオ" panose="020B0604030504040204" pitchFamily="50" charset="-128"/>
                <a:ea typeface="メイリオ" panose="020B0604030504040204" pitchFamily="50" charset="-128"/>
                <a:cs typeface="ＭＳ Ｐゴシック" panose="020B0600070205080204" pitchFamily="50" charset="-128"/>
              </a:rPr>
              <a:t>の現状を確かめながら、どう考え、どう工夫、対応されているのか、また今後どこを目指して、どう協力して「緩和ケアの質」を担保していくのかをディスカッション</a:t>
            </a:r>
            <a:r>
              <a:rPr lang="ja-JP" altLang="en-US" sz="1600" dirty="0" smtClean="0">
                <a:latin typeface="メイリオ" panose="020B0604030504040204" pitchFamily="50" charset="-128"/>
                <a:ea typeface="メイリオ" panose="020B0604030504040204" pitchFamily="50" charset="-128"/>
                <a:cs typeface="ＭＳ Ｐゴシック" panose="020B0600070205080204" pitchFamily="50" charset="-128"/>
              </a:rPr>
              <a:t>したいと思います。「</a:t>
            </a:r>
            <a:r>
              <a:rPr lang="ja-JP" altLang="en-US" sz="1600" dirty="0">
                <a:latin typeface="メイリオ" panose="020B0604030504040204" pitchFamily="50" charset="-128"/>
                <a:ea typeface="メイリオ" panose="020B0604030504040204" pitchFamily="50" charset="-128"/>
                <a:cs typeface="ＭＳ Ｐゴシック" panose="020B0600070205080204" pitchFamily="50" charset="-128"/>
              </a:rPr>
              <a:t>地域のリアルな状況」も学びながら、どう相互に連携していけば良いのかを、滋賀県の具体的な例を示しながら皆さんと一緒に考え、コロナ禍で学んだことを将来に生かしていける会にしたいと</a:t>
            </a:r>
            <a:r>
              <a:rPr lang="ja-JP" altLang="en-US" sz="1600" dirty="0" smtClean="0">
                <a:latin typeface="メイリオ" panose="020B0604030504040204" pitchFamily="50" charset="-128"/>
                <a:ea typeface="メイリオ" panose="020B0604030504040204" pitchFamily="50" charset="-128"/>
                <a:cs typeface="ＭＳ Ｐゴシック" panose="020B0600070205080204" pitchFamily="50" charset="-128"/>
              </a:rPr>
              <a:t>存じます。是非の</a:t>
            </a:r>
            <a:r>
              <a:rPr lang="ja-JP" altLang="en-US" sz="1600" dirty="0">
                <a:latin typeface="メイリオ" panose="020B0604030504040204" pitchFamily="50" charset="-128"/>
                <a:ea typeface="メイリオ" panose="020B0604030504040204" pitchFamily="50" charset="-128"/>
                <a:cs typeface="ＭＳ Ｐゴシック" panose="020B0600070205080204" pitchFamily="50" charset="-128"/>
              </a:rPr>
              <a:t>ご参加をおまちしております。</a:t>
            </a:r>
            <a:endParaRPr lang="ja-JP" altLang="ja-JP" sz="1600" dirty="0">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0" name="テキスト ボックス 9">
            <a:extLst>
              <a:ext uri="{FF2B5EF4-FFF2-40B4-BE49-F238E27FC236}">
                <a16:creationId xmlns="" xmlns:a16="http://schemas.microsoft.com/office/drawing/2014/main" id="{4BC19770-A56A-4F59-B6D2-F84BF358E7D1}"/>
              </a:ext>
            </a:extLst>
          </p:cNvPr>
          <p:cNvSpPr txBox="1"/>
          <p:nvPr/>
        </p:nvSpPr>
        <p:spPr>
          <a:xfrm>
            <a:off x="397565" y="396241"/>
            <a:ext cx="6904383" cy="369332"/>
          </a:xfrm>
          <a:prstGeom prst="rect">
            <a:avLst/>
          </a:prstGeom>
          <a:solidFill>
            <a:schemeClr val="accent6">
              <a:lumMod val="20000"/>
              <a:lumOff val="80000"/>
            </a:schemeClr>
          </a:solidFill>
          <a:ln w="28575">
            <a:solidFill>
              <a:schemeClr val="tx1"/>
            </a:solidFill>
          </a:ln>
        </p:spPr>
        <p:txBody>
          <a:bodyPr wrap="square" rtlCol="0">
            <a:spAutoFit/>
          </a:bodyPr>
          <a:lstStyle/>
          <a:p>
            <a:pPr algn="ctr"/>
            <a:r>
              <a:rPr kumimoji="1" lang="ja-JP" altLang="en-US" sz="1800" b="1" dirty="0">
                <a:latin typeface="メイリオ" panose="020B0604030504040204" pitchFamily="50" charset="-128"/>
                <a:ea typeface="メイリオ" panose="020B0604030504040204" pitchFamily="50" charset="-128"/>
              </a:rPr>
              <a:t>今回は会場での集合研修を予定しています</a:t>
            </a:r>
            <a:r>
              <a:rPr lang="ja-JP" altLang="en-US" sz="1800" b="1" dirty="0">
                <a:latin typeface="メイリオ" panose="020B0604030504040204" pitchFamily="50" charset="-128"/>
                <a:ea typeface="メイリオ" panose="020B0604030504040204" pitchFamily="50" charset="-128"/>
              </a:rPr>
              <a:t>。参加費は会場で受付</a:t>
            </a:r>
            <a:endParaRPr kumimoji="1" lang="en-US" altLang="ja-JP" sz="1800" b="1"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 xmlns:a16="http://schemas.microsoft.com/office/drawing/2014/main" id="{6993A7D7-7DF8-4F84-8FEB-C5A32F29E175}"/>
              </a:ext>
            </a:extLst>
          </p:cNvPr>
          <p:cNvSpPr txBox="1"/>
          <p:nvPr/>
        </p:nvSpPr>
        <p:spPr>
          <a:xfrm>
            <a:off x="4243486" y="6599618"/>
            <a:ext cx="3122543" cy="707886"/>
          </a:xfrm>
          <a:prstGeom prst="rect">
            <a:avLst/>
          </a:prstGeom>
          <a:noFill/>
        </p:spPr>
        <p:txBody>
          <a:bodyPr wrap="square" rtlCol="0">
            <a:spAutoFit/>
          </a:bodyPr>
          <a:lstStyle/>
          <a:p>
            <a:r>
              <a:rPr lang="en-US" altLang="ja-JP" sz="2000" b="1" dirty="0">
                <a:latin typeface="+mn-ea"/>
                <a:ea typeface="+mn-ea"/>
              </a:rPr>
              <a:t>JR</a:t>
            </a:r>
            <a:r>
              <a:rPr lang="ja-JP" altLang="en-US" sz="2000" b="1" dirty="0">
                <a:latin typeface="+mn-ea"/>
                <a:ea typeface="+mn-ea"/>
              </a:rPr>
              <a:t>東海道線　栗東駅　</a:t>
            </a:r>
            <a:endParaRPr lang="en-US" altLang="ja-JP" sz="2000" b="1" dirty="0">
              <a:latin typeface="+mn-ea"/>
              <a:ea typeface="+mn-ea"/>
            </a:endParaRPr>
          </a:p>
          <a:p>
            <a:r>
              <a:rPr kumimoji="1" lang="ja-JP" altLang="en-US" sz="2000" b="1" dirty="0">
                <a:latin typeface="+mn-ea"/>
                <a:ea typeface="+mn-ea"/>
              </a:rPr>
              <a:t>栗東駅東口より徒歩</a:t>
            </a:r>
            <a:r>
              <a:rPr kumimoji="1" lang="en-US" altLang="ja-JP" sz="2000" b="1" dirty="0">
                <a:latin typeface="+mn-ea"/>
                <a:ea typeface="+mn-ea"/>
              </a:rPr>
              <a:t>5</a:t>
            </a:r>
            <a:r>
              <a:rPr kumimoji="1" lang="ja-JP" altLang="en-US" sz="2000" b="1" dirty="0">
                <a:latin typeface="+mn-ea"/>
                <a:ea typeface="+mn-ea"/>
              </a:rPr>
              <a:t>分</a:t>
            </a:r>
            <a:endParaRPr kumimoji="1" lang="en-US" altLang="ja-JP" sz="2000" b="1" dirty="0">
              <a:latin typeface="+mn-ea"/>
              <a:ea typeface="+mn-ea"/>
            </a:endParaRPr>
          </a:p>
        </p:txBody>
      </p:sp>
      <p:pic>
        <p:nvPicPr>
          <p:cNvPr id="8" name="図 7" descr="ダイアグラム&#10;&#10;中程度の精度で自動的に生成された説明">
            <a:extLst>
              <a:ext uri="{FF2B5EF4-FFF2-40B4-BE49-F238E27FC236}">
                <a16:creationId xmlns="" xmlns:a16="http://schemas.microsoft.com/office/drawing/2014/main" id="{33674822-AAE5-4963-8895-800510216E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737" y="6484407"/>
            <a:ext cx="3855750" cy="3706515"/>
          </a:xfrm>
          <a:prstGeom prst="rect">
            <a:avLst/>
          </a:prstGeom>
        </p:spPr>
      </p:pic>
      <p:sp>
        <p:nvSpPr>
          <p:cNvPr id="6" name="テキスト ボックス 5">
            <a:extLst>
              <a:ext uri="{FF2B5EF4-FFF2-40B4-BE49-F238E27FC236}">
                <a16:creationId xmlns="" xmlns:a16="http://schemas.microsoft.com/office/drawing/2014/main" id="{1330977B-485B-428A-8AF7-F163686DC1F4}"/>
              </a:ext>
            </a:extLst>
          </p:cNvPr>
          <p:cNvSpPr txBox="1"/>
          <p:nvPr/>
        </p:nvSpPr>
        <p:spPr>
          <a:xfrm>
            <a:off x="4243485" y="7875211"/>
            <a:ext cx="3122543" cy="2062103"/>
          </a:xfrm>
          <a:prstGeom prst="rect">
            <a:avLst/>
          </a:prstGeom>
          <a:noFill/>
          <a:ln>
            <a:solidFill>
              <a:schemeClr val="tx1"/>
            </a:solidFill>
          </a:ln>
        </p:spPr>
        <p:txBody>
          <a:bodyPr wrap="square">
            <a:spAutoFit/>
          </a:bodyPr>
          <a:lstStyle/>
          <a:p>
            <a:pPr defTabSz="936625"/>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問い合わせ先：</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defTabSz="936625"/>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日本死の臨床研究会近畿支部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defTabSz="936625"/>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担当：白山宏人</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defTabSz="936625"/>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defTabSz="936625"/>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FAX:06-6350-0468</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defTabSz="936625"/>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defTabSz="936625"/>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E-mail</a:t>
            </a:r>
          </a:p>
          <a:p>
            <a:pPr defTabSz="936625"/>
            <a:r>
              <a:rPr lang="en-US" altLang="ja-JP" sz="1600" dirty="0" err="1">
                <a:latin typeface="メイリオ" panose="020B0604030504040204" pitchFamily="50" charset="-128"/>
                <a:ea typeface="メイリオ" panose="020B0604030504040204" pitchFamily="50" charset="-128"/>
                <a:cs typeface="メイリオ" panose="020B0604030504040204" pitchFamily="50" charset="-128"/>
              </a:rPr>
              <a:t>shiro</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-okhc</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healthcarenet.jp</a:t>
            </a:r>
          </a:p>
        </p:txBody>
      </p:sp>
    </p:spTree>
    <p:extLst>
      <p:ext uri="{BB962C8B-B14F-4D97-AF65-F5344CB8AC3E}">
        <p14:creationId xmlns:p14="http://schemas.microsoft.com/office/powerpoint/2010/main" val="4083575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554_chirashi_bounenkai.potx" id="{516B45CA-9356-4FB2-8022-8B80380EAC8E}" vid="{7A03B05D-7FE9-4593-BD2B-E5710B1626B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1543</TotalTime>
  <Words>171</Words>
  <Application>Microsoft Office PowerPoint</Application>
  <PresentationFormat>ユーザー設定</PresentationFormat>
  <Paragraphs>36</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ヒラギノ角ゴ Pro W3</vt:lpstr>
      <vt:lpstr>ヒラギノ角ゴ ProN W3</vt:lpstr>
      <vt:lpstr>メイリオ</vt:lpstr>
      <vt:lpstr>Arial</vt:lpstr>
      <vt:lpstr>Calibri</vt:lpstr>
      <vt:lpstr>Calibri Light</vt:lpstr>
      <vt:lpstr>Times New Roman</vt:lpstr>
      <vt:lpstr>Office テーマ</vt:lpstr>
      <vt:lpstr>PowerPoint プレゼンテーション</vt:lpstr>
      <vt:lpstr>PowerPoint プレゼンテーション</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pc015</dc:creator>
  <cp:keywords/>
  <dc:description/>
  <cp:lastModifiedBy>hanaki koji</cp:lastModifiedBy>
  <cp:revision>207</cp:revision>
  <cp:lastPrinted>2021-12-08T23:38:14Z</cp:lastPrinted>
  <dcterms:created xsi:type="dcterms:W3CDTF">2014-10-23T08:01:11Z</dcterms:created>
  <dcterms:modified xsi:type="dcterms:W3CDTF">2021-12-10T09:34:57Z</dcterms:modified>
  <cp:category/>
</cp:coreProperties>
</file>