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510" y="53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51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320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73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07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26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377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15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839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210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29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63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97E48-7B72-4ACF-AD9F-D9646625E120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626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44624" y="18052"/>
            <a:ext cx="1200329" cy="9144000"/>
          </a:xfrm>
          <a:prstGeom prst="rect">
            <a:avLst/>
          </a:prstGeom>
          <a:noFill/>
          <a:effectLst>
            <a:glow rad="127000">
              <a:schemeClr val="accent1">
                <a:alpha val="50000"/>
              </a:schemeClr>
            </a:glow>
          </a:effectLst>
        </p:spPr>
        <p:txBody>
          <a:bodyPr vert="eaVert"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dist"/>
            <a:r>
              <a:rPr lang="ja-JP" altLang="en-US" sz="6600" b="1" cap="all" dirty="0">
                <a:ln w="0"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ＭＴＤＬＰ：</a:t>
            </a:r>
            <a:endParaRPr lang="ja-JP" altLang="en-US" sz="6600" b="1" cap="all" spc="0" dirty="0">
              <a:ln w="0"/>
              <a:solidFill>
                <a:schemeClr val="accent1">
                  <a:lumMod val="20000"/>
                  <a:lumOff val="8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27861" y="136779"/>
            <a:ext cx="4909174" cy="1770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滋賀県</a:t>
            </a:r>
            <a:r>
              <a:rPr kumimoji="1"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作業療法士会主催</a:t>
            </a:r>
            <a:endParaRPr kumimoji="1" lang="en-US" altLang="ja-JP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令和</a:t>
            </a:r>
            <a:r>
              <a:rPr kumimoji="1" lang="en-US" altLang="ja-JP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</a:t>
            </a:r>
            <a:r>
              <a:rPr kumimoji="1"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年度</a:t>
            </a:r>
            <a:endParaRPr kumimoji="1" lang="en-US" altLang="ja-JP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生活行為向上マネジメント　</a:t>
            </a:r>
            <a:endParaRPr kumimoji="1" lang="en-US" altLang="ja-JP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基礎研修会　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4624" y="1619672"/>
            <a:ext cx="681337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latin typeface="+mn-ea"/>
              </a:rPr>
              <a:t>日　時：令和</a:t>
            </a:r>
            <a:r>
              <a:rPr lang="en-US" altLang="ja-JP" sz="1600" b="1" dirty="0">
                <a:latin typeface="+mn-ea"/>
              </a:rPr>
              <a:t>5</a:t>
            </a:r>
            <a:r>
              <a:rPr lang="ja-JP" altLang="en-US" sz="1600" b="1" dirty="0">
                <a:latin typeface="+mn-ea"/>
              </a:rPr>
              <a:t>年</a:t>
            </a:r>
            <a:r>
              <a:rPr lang="en-US" altLang="ja-JP" sz="1600" b="1" dirty="0">
                <a:latin typeface="+mn-ea"/>
              </a:rPr>
              <a:t>7</a:t>
            </a:r>
            <a:r>
              <a:rPr lang="ja-JP" altLang="en-US" sz="1600" b="1" dirty="0">
                <a:latin typeface="+mn-ea"/>
              </a:rPr>
              <a:t>月</a:t>
            </a:r>
            <a:r>
              <a:rPr lang="en-US" altLang="ja-JP" sz="1600" b="1" dirty="0">
                <a:latin typeface="+mn-ea"/>
              </a:rPr>
              <a:t>16</a:t>
            </a:r>
            <a:r>
              <a:rPr lang="ja-JP" altLang="en-US" sz="1600" b="1" dirty="0">
                <a:latin typeface="+mn-ea"/>
              </a:rPr>
              <a:t>日（日）　</a:t>
            </a:r>
            <a:r>
              <a:rPr lang="en-US" altLang="ja-JP" sz="1600" b="1" dirty="0">
                <a:latin typeface="+mn-ea"/>
              </a:rPr>
              <a:t>9:00</a:t>
            </a:r>
            <a:r>
              <a:rPr lang="ja-JP" altLang="en-US" sz="1600" b="1" dirty="0">
                <a:latin typeface="+mn-ea"/>
              </a:rPr>
              <a:t>～</a:t>
            </a:r>
            <a:r>
              <a:rPr lang="en-US" altLang="ja-JP" sz="1600" b="1" dirty="0">
                <a:latin typeface="+mn-ea"/>
              </a:rPr>
              <a:t>17</a:t>
            </a:r>
            <a:r>
              <a:rPr lang="ja-JP" altLang="en-US" sz="1600" b="1" dirty="0">
                <a:latin typeface="+mn-ea"/>
              </a:rPr>
              <a:t>：</a:t>
            </a:r>
            <a:r>
              <a:rPr lang="en-US" altLang="ja-JP" sz="1600" b="1" dirty="0">
                <a:latin typeface="+mn-ea"/>
              </a:rPr>
              <a:t>30</a:t>
            </a:r>
          </a:p>
          <a:p>
            <a:r>
              <a:rPr lang="ja-JP" altLang="en-US" sz="1600" b="1" dirty="0">
                <a:latin typeface="+mn-ea"/>
              </a:rPr>
              <a:t>　　　　　　　　　</a:t>
            </a:r>
            <a:endParaRPr lang="en-US" altLang="ja-JP" sz="1600" b="1" dirty="0">
              <a:latin typeface="+mn-ea"/>
            </a:endParaRPr>
          </a:p>
          <a:p>
            <a:r>
              <a:rPr lang="ja-JP" altLang="en-US" sz="1600" b="1" dirty="0">
                <a:latin typeface="+mn-ea"/>
              </a:rPr>
              <a:t>場　所：</a:t>
            </a:r>
            <a:r>
              <a:rPr lang="en-US" altLang="ja-JP" sz="1600" b="1" dirty="0">
                <a:latin typeface="+mn-ea"/>
              </a:rPr>
              <a:t>web</a:t>
            </a:r>
            <a:r>
              <a:rPr lang="ja-JP" altLang="en-US" sz="1600" b="1" dirty="0">
                <a:latin typeface="+mn-ea"/>
              </a:rPr>
              <a:t>研修　</a:t>
            </a:r>
            <a:r>
              <a:rPr lang="en-US" altLang="ja-JP" sz="1600" b="1" dirty="0">
                <a:latin typeface="+mn-ea"/>
              </a:rPr>
              <a:t>zoom</a:t>
            </a:r>
          </a:p>
          <a:p>
            <a:r>
              <a:rPr lang="ja-JP" altLang="en-US" sz="1600" b="1" dirty="0">
                <a:latin typeface="+mn-ea"/>
              </a:rPr>
              <a:t>内　容：受付：</a:t>
            </a:r>
            <a:r>
              <a:rPr lang="en-US" altLang="ja-JP" sz="1600" b="1" dirty="0">
                <a:latin typeface="+mn-ea"/>
              </a:rPr>
              <a:t>9:00</a:t>
            </a:r>
            <a:r>
              <a:rPr lang="ja-JP" altLang="en-US" sz="1600" b="1" dirty="0">
                <a:latin typeface="+mn-ea"/>
              </a:rPr>
              <a:t>～</a:t>
            </a:r>
            <a:r>
              <a:rPr lang="en-US" altLang="ja-JP" sz="1600" b="1" dirty="0">
                <a:latin typeface="+mn-ea"/>
              </a:rPr>
              <a:t>9:30</a:t>
            </a:r>
          </a:p>
          <a:p>
            <a:r>
              <a:rPr lang="ja-JP" altLang="en-US" sz="1600" b="1" dirty="0">
                <a:latin typeface="+mn-ea"/>
              </a:rPr>
              <a:t>　　　　　概論：</a:t>
            </a:r>
            <a:r>
              <a:rPr lang="en-US" altLang="ja-JP" sz="1600" b="1" dirty="0">
                <a:latin typeface="+mn-ea"/>
              </a:rPr>
              <a:t>9:30</a:t>
            </a:r>
            <a:r>
              <a:rPr lang="ja-JP" altLang="en-US" sz="1600" b="1" dirty="0">
                <a:latin typeface="+mn-ea"/>
              </a:rPr>
              <a:t>～</a:t>
            </a:r>
            <a:r>
              <a:rPr lang="en-US" altLang="ja-JP" sz="1600" b="1" dirty="0">
                <a:latin typeface="+mn-ea"/>
              </a:rPr>
              <a:t>11:00</a:t>
            </a:r>
          </a:p>
          <a:p>
            <a:r>
              <a:rPr lang="ja-JP" altLang="en-US" sz="1600" b="1" dirty="0">
                <a:latin typeface="+mn-ea"/>
              </a:rPr>
              <a:t>　　　　　演習：</a:t>
            </a:r>
            <a:r>
              <a:rPr lang="en-US" altLang="ja-JP" sz="1600" b="1" dirty="0">
                <a:latin typeface="+mn-ea"/>
              </a:rPr>
              <a:t>11:10</a:t>
            </a:r>
            <a:r>
              <a:rPr lang="ja-JP" altLang="en-US" sz="1600" b="1" dirty="0">
                <a:latin typeface="+mn-ea"/>
              </a:rPr>
              <a:t>～</a:t>
            </a:r>
            <a:r>
              <a:rPr lang="en-US" altLang="ja-JP" sz="1600" b="1" dirty="0">
                <a:latin typeface="+mn-ea"/>
              </a:rPr>
              <a:t>17:30</a:t>
            </a:r>
            <a:endParaRPr lang="en-US" altLang="ja-JP" sz="1600" b="1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1600" b="1" dirty="0">
                <a:latin typeface="+mn-ea"/>
              </a:rPr>
              <a:t>参加費：</a:t>
            </a:r>
            <a:r>
              <a:rPr lang="en-US" altLang="ja-JP" sz="1600" b="1" dirty="0">
                <a:latin typeface="+mn-ea"/>
              </a:rPr>
              <a:t>4000</a:t>
            </a:r>
            <a:r>
              <a:rPr lang="ja-JP" altLang="en-US" sz="1600" b="1" dirty="0">
                <a:latin typeface="+mn-ea"/>
              </a:rPr>
              <a:t>円（振込）</a:t>
            </a:r>
            <a:endParaRPr lang="en-US" altLang="ja-JP" sz="1600" b="1" dirty="0">
              <a:latin typeface="+mn-ea"/>
            </a:endParaRPr>
          </a:p>
          <a:p>
            <a:r>
              <a:rPr lang="ja-JP" altLang="en-US" sz="1600" b="1" dirty="0">
                <a:latin typeface="+mn-ea"/>
              </a:rPr>
              <a:t>　</a:t>
            </a:r>
            <a:r>
              <a:rPr lang="en-US" altLang="ja-JP" sz="1600" b="1" dirty="0">
                <a:latin typeface="+mn-ea"/>
              </a:rPr>
              <a:t>※</a:t>
            </a:r>
            <a:r>
              <a:rPr lang="ja-JP" altLang="en-US" sz="1600" b="1" dirty="0">
                <a:latin typeface="+mn-ea"/>
              </a:rPr>
              <a:t>参加条件</a:t>
            </a:r>
            <a:endParaRPr lang="en-US" altLang="ja-JP" sz="1600" b="1" dirty="0">
              <a:latin typeface="+mn-ea"/>
            </a:endParaRPr>
          </a:p>
          <a:p>
            <a:r>
              <a:rPr lang="ja-JP" altLang="en-US" sz="1600" b="1" dirty="0">
                <a:latin typeface="+mn-ea"/>
              </a:rPr>
              <a:t>　　令和</a:t>
            </a:r>
            <a:r>
              <a:rPr lang="en-US" altLang="ja-JP" sz="1600" b="1" dirty="0">
                <a:latin typeface="+mn-ea"/>
              </a:rPr>
              <a:t>5</a:t>
            </a:r>
            <a:r>
              <a:rPr lang="ja-JP" altLang="en-US" sz="1600" b="1" dirty="0">
                <a:latin typeface="+mn-ea"/>
              </a:rPr>
              <a:t>年度の協会費</a:t>
            </a:r>
            <a:r>
              <a:rPr lang="en-US" altLang="ja-JP" sz="1600" b="1" dirty="0">
                <a:latin typeface="+mn-ea"/>
              </a:rPr>
              <a:t>/</a:t>
            </a:r>
            <a:r>
              <a:rPr lang="ja-JP" altLang="en-US" sz="1600" b="1" dirty="0">
                <a:latin typeface="+mn-ea"/>
              </a:rPr>
              <a:t>県士会費を支払っている</a:t>
            </a:r>
            <a:endParaRPr lang="en-US" altLang="ja-JP" sz="1600" b="1" dirty="0">
              <a:latin typeface="+mn-ea"/>
            </a:endParaRPr>
          </a:p>
          <a:p>
            <a:r>
              <a:rPr lang="ja-JP" altLang="en-US" sz="1600" b="1" dirty="0">
                <a:latin typeface="+mn-ea"/>
              </a:rPr>
              <a:t>　　</a:t>
            </a:r>
            <a:endParaRPr lang="en-US" altLang="ja-JP" sz="1600" b="1" dirty="0">
              <a:latin typeface="+mn-ea"/>
            </a:endParaRPr>
          </a:p>
          <a:p>
            <a:r>
              <a:rPr lang="ja-JP" altLang="en-US" sz="1600" b="1" dirty="0">
                <a:latin typeface="+mn-ea"/>
              </a:rPr>
              <a:t>定　員：</a:t>
            </a:r>
            <a:r>
              <a:rPr lang="en-US" altLang="ja-JP" sz="1600" b="1" dirty="0">
                <a:latin typeface="+mn-ea"/>
              </a:rPr>
              <a:t>50</a:t>
            </a:r>
            <a:r>
              <a:rPr lang="ja-JP" altLang="en-US" sz="1600" b="1" dirty="0">
                <a:latin typeface="+mn-ea"/>
              </a:rPr>
              <a:t>名</a:t>
            </a:r>
            <a:endParaRPr lang="en-US" altLang="ja-JP" sz="1600" b="1" dirty="0">
              <a:latin typeface="+mn-ea"/>
            </a:endParaRPr>
          </a:p>
          <a:p>
            <a:r>
              <a:rPr lang="ja-JP" altLang="en-US" sz="1600" b="1" dirty="0">
                <a:latin typeface="+mn-ea"/>
              </a:rPr>
              <a:t>　　　　</a:t>
            </a:r>
            <a:endParaRPr kumimoji="1" lang="en-US" altLang="ja-JP" sz="1600" b="1" dirty="0">
              <a:latin typeface="+mn-ea"/>
            </a:endParaRPr>
          </a:p>
          <a:p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62327" y="4644008"/>
            <a:ext cx="6758608" cy="449999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申込方法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①協会会員番号 ②氏名 ③所属先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　　　　　 ④連絡先（当日連絡のつく電話番号等）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  ⑤振込受領書の添付　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必ず明記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のうえ、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shigakyoutsuu</a:t>
            </a:r>
            <a:r>
              <a: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@yahoo.co.jp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までお申込みください。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申込締切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令和５年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日（水）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持ち物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持っていれば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※MTDLP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事例報告書作成の手引き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（各自協会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HP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からダウンロードして持参）　　　　　　　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生活行為向上マネジメントマニュアル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（作業療法マニュアル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57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協会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HP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から申込書をダウンロードして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購入になります）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研修で使用するファイルはダウンロードできるよう手配します。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後日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zoom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招待およびダウンロード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URL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をメールします。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問い合わせ：上記メール宛 又は 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077‐562‐0724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南草津病院　鈴木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</a:t>
            </a:r>
          </a:p>
        </p:txBody>
      </p:sp>
      <p:sp>
        <p:nvSpPr>
          <p:cNvPr id="14" name="雲形吹き出し 13"/>
          <p:cNvSpPr/>
          <p:nvPr/>
        </p:nvSpPr>
        <p:spPr>
          <a:xfrm>
            <a:off x="4437112" y="136779"/>
            <a:ext cx="2383823" cy="2130965"/>
          </a:xfrm>
          <a:prstGeom prst="cloudCallout">
            <a:avLst>
              <a:gd name="adj1" fmla="val -65496"/>
              <a:gd name="adj2" fmla="val 2411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</a:rPr>
              <a:t>既に基礎研修修了で未受講の先生方、是非御参加お待ちしております。県内主催はこの</a:t>
            </a:r>
            <a:r>
              <a:rPr lang="en-US" altLang="ja-JP" sz="1200" b="1" dirty="0">
                <a:solidFill>
                  <a:schemeClr val="tx1"/>
                </a:solidFill>
              </a:rPr>
              <a:t>1</a:t>
            </a:r>
            <a:r>
              <a:rPr lang="ja-JP" altLang="en-US" sz="1200" b="1" dirty="0">
                <a:solidFill>
                  <a:schemeClr val="tx1"/>
                </a:solidFill>
              </a:rPr>
              <a:t>度のみとなります、御了承ください。</a:t>
            </a:r>
            <a:endParaRPr lang="en-US" altLang="ja-JP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590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60648" y="251520"/>
            <a:ext cx="6264696" cy="56886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銀行振込情報</a:t>
            </a:r>
            <a:endParaRPr kumimoji="1" lang="en-US" altLang="ja-JP" b="1" dirty="0"/>
          </a:p>
          <a:p>
            <a:r>
              <a:rPr lang="ja-JP" altLang="en-US" dirty="0"/>
              <a:t>銀行名：滋賀銀行</a:t>
            </a:r>
            <a:endParaRPr lang="en-US" altLang="ja-JP" dirty="0"/>
          </a:p>
          <a:p>
            <a:r>
              <a:rPr kumimoji="1" lang="ja-JP" altLang="en-US" dirty="0"/>
              <a:t>店名：湖東代理店</a:t>
            </a:r>
            <a:endParaRPr kumimoji="1" lang="en-US" altLang="ja-JP" dirty="0"/>
          </a:p>
          <a:p>
            <a:r>
              <a:rPr lang="ja-JP" altLang="en-US" dirty="0"/>
              <a:t>店番号：</a:t>
            </a:r>
            <a:r>
              <a:rPr lang="en-US" altLang="ja-JP" dirty="0"/>
              <a:t>493</a:t>
            </a:r>
          </a:p>
          <a:p>
            <a:r>
              <a:rPr kumimoji="1" lang="ja-JP" altLang="en-US" dirty="0"/>
              <a:t>普通口座：</a:t>
            </a:r>
            <a:r>
              <a:rPr kumimoji="1" lang="en-US" altLang="ja-JP" dirty="0"/>
              <a:t>703830</a:t>
            </a:r>
          </a:p>
          <a:p>
            <a:r>
              <a:rPr lang="ja-JP" altLang="en-US" dirty="0"/>
              <a:t>口座名義：一般社団法人滋賀県作業療法士会</a:t>
            </a:r>
            <a:endParaRPr kumimoji="1" lang="en-US" altLang="ja-JP" dirty="0"/>
          </a:p>
          <a:p>
            <a:pPr algn="ctr"/>
            <a:endParaRPr kumimoji="1"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振込人情報には</a:t>
            </a:r>
            <a:r>
              <a:rPr lang="en-US" altLang="ja-JP" dirty="0"/>
              <a:t>『</a:t>
            </a:r>
            <a:r>
              <a:rPr lang="ja-JP" altLang="en-US" dirty="0"/>
              <a:t>会員番号</a:t>
            </a:r>
            <a:r>
              <a:rPr lang="en-US" altLang="ja-JP" dirty="0"/>
              <a:t>/</a:t>
            </a:r>
            <a:r>
              <a:rPr lang="ja-JP" altLang="en-US" dirty="0"/>
              <a:t>氏名</a:t>
            </a:r>
            <a:r>
              <a:rPr lang="en-US" altLang="ja-JP" dirty="0"/>
              <a:t>』</a:t>
            </a:r>
            <a:r>
              <a:rPr lang="ja-JP" altLang="en-US" dirty="0"/>
              <a:t>を記載</a:t>
            </a:r>
            <a:endParaRPr lang="en-US" altLang="ja-JP" dirty="0"/>
          </a:p>
          <a:p>
            <a:r>
              <a:rPr kumimoji="1" lang="ja-JP" altLang="en-US" dirty="0"/>
              <a:t>　 振込手数料</a:t>
            </a:r>
            <a:r>
              <a:rPr lang="ja-JP" altLang="en-US" dirty="0"/>
              <a:t>は自己負担となります、御了承ください。</a:t>
            </a:r>
            <a:endParaRPr lang="en-US" altLang="ja-JP" dirty="0"/>
          </a:p>
          <a:p>
            <a:pPr algn="ctr"/>
            <a:endParaRPr lang="en-US" altLang="ja-JP" dirty="0"/>
          </a:p>
          <a:p>
            <a:pPr algn="ctr"/>
            <a:endParaRPr lang="en-US" altLang="ja-JP" dirty="0"/>
          </a:p>
          <a:p>
            <a:pPr algn="ctr"/>
            <a:r>
              <a:rPr lang="ja-JP" altLang="en-US" b="1" dirty="0"/>
              <a:t>キャンセル対応について</a:t>
            </a:r>
            <a:endParaRPr lang="en-US" altLang="ja-JP" b="1" dirty="0"/>
          </a:p>
          <a:p>
            <a:r>
              <a:rPr lang="ja-JP" altLang="en-US" dirty="0"/>
              <a:t>原則、申込締切日までとします。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必ず事前に銀行振込を済ませてください。</a:t>
            </a:r>
            <a:endParaRPr lang="en-US" altLang="ja-JP" dirty="0"/>
          </a:p>
          <a:p>
            <a:r>
              <a:rPr lang="ja-JP" altLang="en-US" dirty="0"/>
              <a:t>振込受領書は申込</a:t>
            </a:r>
            <a:r>
              <a:rPr lang="ja-JP" altLang="en-US"/>
              <a:t>時に画像添付</a:t>
            </a:r>
            <a:r>
              <a:rPr lang="ja-JP" altLang="en-US" dirty="0"/>
              <a:t>して頂くため紛失しないようお願い致します。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6707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353</Words>
  <Application>Microsoft Office PowerPoint</Application>
  <PresentationFormat>画面に合わせる (4:3)</PresentationFormat>
  <Paragraphs>63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HGP創英角ﾎﾟｯﾌﾟ体</vt:lpstr>
      <vt:lpstr>HG丸ｺﾞｼｯｸM-PRO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鈴木 崇孔</cp:lastModifiedBy>
  <cp:revision>61</cp:revision>
  <dcterms:created xsi:type="dcterms:W3CDTF">2015-08-11T09:40:02Z</dcterms:created>
  <dcterms:modified xsi:type="dcterms:W3CDTF">2023-06-03T07:00:18Z</dcterms:modified>
</cp:coreProperties>
</file>